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50"/>
  </p:notesMasterIdLst>
  <p:sldIdLst>
    <p:sldId id="287" r:id="rId2"/>
    <p:sldId id="290" r:id="rId3"/>
    <p:sldId id="293" r:id="rId4"/>
    <p:sldId id="296" r:id="rId5"/>
    <p:sldId id="299" r:id="rId6"/>
    <p:sldId id="342" r:id="rId7"/>
    <p:sldId id="300" r:id="rId8"/>
    <p:sldId id="333" r:id="rId9"/>
    <p:sldId id="308" r:id="rId10"/>
    <p:sldId id="309" r:id="rId11"/>
    <p:sldId id="335" r:id="rId12"/>
    <p:sldId id="336" r:id="rId13"/>
    <p:sldId id="306" r:id="rId14"/>
    <p:sldId id="311" r:id="rId15"/>
    <p:sldId id="312" r:id="rId16"/>
    <p:sldId id="318" r:id="rId17"/>
    <p:sldId id="307" r:id="rId18"/>
    <p:sldId id="313" r:id="rId19"/>
    <p:sldId id="347" r:id="rId20"/>
    <p:sldId id="349" r:id="rId21"/>
    <p:sldId id="319" r:id="rId22"/>
    <p:sldId id="320" r:id="rId23"/>
    <p:sldId id="321" r:id="rId24"/>
    <p:sldId id="315" r:id="rId25"/>
    <p:sldId id="316" r:id="rId26"/>
    <p:sldId id="341" r:id="rId27"/>
    <p:sldId id="327" r:id="rId28"/>
    <p:sldId id="317" r:id="rId29"/>
    <p:sldId id="329" r:id="rId30"/>
    <p:sldId id="345" r:id="rId31"/>
    <p:sldId id="331" r:id="rId32"/>
    <p:sldId id="288" r:id="rId33"/>
    <p:sldId id="295" r:id="rId34"/>
    <p:sldId id="332" r:id="rId35"/>
    <p:sldId id="301" r:id="rId36"/>
    <p:sldId id="338" r:id="rId37"/>
    <p:sldId id="339" r:id="rId38"/>
    <p:sldId id="340" r:id="rId39"/>
    <p:sldId id="343" r:id="rId40"/>
    <p:sldId id="314" r:id="rId41"/>
    <p:sldId id="323" r:id="rId42"/>
    <p:sldId id="324" r:id="rId43"/>
    <p:sldId id="326" r:id="rId44"/>
    <p:sldId id="325" r:id="rId45"/>
    <p:sldId id="328" r:id="rId46"/>
    <p:sldId id="330" r:id="rId47"/>
    <p:sldId id="337" r:id="rId48"/>
    <p:sldId id="348" r:id="rId49"/>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6C6C"/>
    <a:srgbClr val="F87575"/>
    <a:srgbClr val="5C95FF"/>
    <a:srgbClr val="FFA9A3"/>
    <a:srgbClr val="B9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2"/>
    <p:restoredTop sz="93678"/>
  </p:normalViewPr>
  <p:slideViewPr>
    <p:cSldViewPr snapToGrid="0">
      <p:cViewPr varScale="1">
        <p:scale>
          <a:sx n="157" d="100"/>
          <a:sy n="157" d="100"/>
        </p:scale>
        <p:origin x="24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1655C-7D1D-174E-841E-F56A9D1EFAF1}" type="datetimeFigureOut">
              <a:rPr lang="en-CH" smtClean="0"/>
              <a:t>13.06.23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1508B5-DF89-6C4B-9115-74B599FB549B}" type="slidenum">
              <a:rPr lang="en-CH" smtClean="0"/>
              <a:t>‹#›</a:t>
            </a:fld>
            <a:endParaRPr lang="en-CH"/>
          </a:p>
        </p:txBody>
      </p:sp>
    </p:spTree>
    <p:extLst>
      <p:ext uri="{BB962C8B-B14F-4D97-AF65-F5344CB8AC3E}">
        <p14:creationId xmlns:p14="http://schemas.microsoft.com/office/powerpoint/2010/main" val="3763333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Good morning everyone,</a:t>
            </a:r>
          </a:p>
          <a:p>
            <a:endParaRPr lang="en-CH" dirty="0"/>
          </a:p>
          <a:p>
            <a:r>
              <a:rPr lang="en-CH" dirty="0"/>
              <a:t>Thank you for being here to listen to me talk about my master thesis project on Application of Deep and Reinforcement Learning to Boundary Control Problems.</a:t>
            </a:r>
          </a:p>
          <a:p>
            <a:endParaRPr lang="en-CH" dirty="0"/>
          </a:p>
        </p:txBody>
      </p:sp>
      <p:sp>
        <p:nvSpPr>
          <p:cNvPr id="4" name="Slide Number Placeholder 3"/>
          <p:cNvSpPr>
            <a:spLocks noGrp="1"/>
          </p:cNvSpPr>
          <p:nvPr>
            <p:ph type="sldNum" sz="quarter" idx="5"/>
          </p:nvPr>
        </p:nvSpPr>
        <p:spPr/>
        <p:txBody>
          <a:bodyPr/>
          <a:lstStyle/>
          <a:p>
            <a:fld id="{421508B5-DF89-6C4B-9115-74B599FB549B}" type="slidenum">
              <a:rPr lang="en-CH" smtClean="0"/>
              <a:t>1</a:t>
            </a:fld>
            <a:endParaRPr lang="en-CH"/>
          </a:p>
        </p:txBody>
      </p:sp>
    </p:spTree>
    <p:extLst>
      <p:ext uri="{BB962C8B-B14F-4D97-AF65-F5344CB8AC3E}">
        <p14:creationId xmlns:p14="http://schemas.microsoft.com/office/powerpoint/2010/main" val="133753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We use a quadratic barrier function to incorporate the inequality constraints.</a:t>
            </a:r>
          </a:p>
          <a:p>
            <a:endParaRPr lang="en-CH" dirty="0"/>
          </a:p>
          <a:p>
            <a:r>
              <a:rPr lang="en-CH" dirty="0"/>
              <a:t>&lt;click&gt;</a:t>
            </a:r>
          </a:p>
        </p:txBody>
      </p:sp>
      <p:sp>
        <p:nvSpPr>
          <p:cNvPr id="4" name="Slide Number Placeholder 3"/>
          <p:cNvSpPr>
            <a:spLocks noGrp="1"/>
          </p:cNvSpPr>
          <p:nvPr>
            <p:ph type="sldNum" sz="quarter" idx="5"/>
          </p:nvPr>
        </p:nvSpPr>
        <p:spPr/>
        <p:txBody>
          <a:bodyPr/>
          <a:lstStyle/>
          <a:p>
            <a:fld id="{421508B5-DF89-6C4B-9115-74B599FB549B}" type="slidenum">
              <a:rPr lang="en-CH" smtClean="0"/>
              <a:t>10</a:t>
            </a:fld>
            <a:endParaRPr lang="en-CH"/>
          </a:p>
        </p:txBody>
      </p:sp>
    </p:spTree>
    <p:extLst>
      <p:ext uri="{BB962C8B-B14F-4D97-AF65-F5344CB8AC3E}">
        <p14:creationId xmlns:p14="http://schemas.microsoft.com/office/powerpoint/2010/main" val="1433893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Now, to train deep learning and reinforcement learning models, we need data; lots of data. This is generated synthetically by taking inspiration from a paper by </a:t>
            </a:r>
            <a:r>
              <a:rPr lang="en-GB" sz="1800" dirty="0">
                <a:effectLst/>
                <a:latin typeface="CMSS9"/>
              </a:rPr>
              <a:t>Maurer and </a:t>
            </a:r>
            <a:r>
              <a:rPr lang="en-GB" sz="1800" dirty="0" err="1">
                <a:effectLst/>
                <a:latin typeface="CMSS9"/>
              </a:rPr>
              <a:t>Mittelmann</a:t>
            </a:r>
            <a:r>
              <a:rPr lang="en-GB" sz="1800" dirty="0">
                <a:effectLst/>
                <a:latin typeface="CMSS9"/>
              </a:rPr>
              <a:t> related to boundary control problems and interior point optimization. The paper only describes four problems with </a:t>
            </a:r>
            <a:r>
              <a:rPr lang="en-GB" sz="1800" dirty="0" err="1">
                <a:effectLst/>
                <a:latin typeface="CMSS9"/>
              </a:rPr>
              <a:t>dirichlet</a:t>
            </a:r>
            <a:r>
              <a:rPr lang="en-GB" sz="1800" dirty="0">
                <a:effectLst/>
                <a:latin typeface="CMSS9"/>
              </a:rPr>
              <a:t> boundary conditions, and we desire thousands of problems to train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MSS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MSS9"/>
              </a:rPr>
              <a:t>Therefore, we randomly generate values for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MSS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MSS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MSS9"/>
              </a:rPr>
              <a:t>&lt;click&gt; .... &lt;click&gt; ....</a:t>
            </a:r>
          </a:p>
        </p:txBody>
      </p:sp>
      <p:sp>
        <p:nvSpPr>
          <p:cNvPr id="4" name="Slide Number Placeholder 3"/>
          <p:cNvSpPr>
            <a:spLocks noGrp="1"/>
          </p:cNvSpPr>
          <p:nvPr>
            <p:ph type="sldNum" sz="quarter" idx="5"/>
          </p:nvPr>
        </p:nvSpPr>
        <p:spPr/>
        <p:txBody>
          <a:bodyPr/>
          <a:lstStyle/>
          <a:p>
            <a:fld id="{421508B5-DF89-6C4B-9115-74B599FB549B}" type="slidenum">
              <a:rPr lang="en-CH" smtClean="0"/>
              <a:t>11</a:t>
            </a:fld>
            <a:endParaRPr lang="en-CH"/>
          </a:p>
        </p:txBody>
      </p:sp>
    </p:spTree>
    <p:extLst>
      <p:ext uri="{BB962C8B-B14F-4D97-AF65-F5344CB8AC3E}">
        <p14:creationId xmlns:p14="http://schemas.microsoft.com/office/powerpoint/2010/main" val="267006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21508B5-DF89-6C4B-9115-74B599FB549B}" type="slidenum">
              <a:rPr lang="en-CH" smtClean="0"/>
              <a:t>12</a:t>
            </a:fld>
            <a:endParaRPr lang="en-CH"/>
          </a:p>
        </p:txBody>
      </p:sp>
    </p:spTree>
    <p:extLst>
      <p:ext uri="{BB962C8B-B14F-4D97-AF65-F5344CB8AC3E}">
        <p14:creationId xmlns:p14="http://schemas.microsoft.com/office/powerpoint/2010/main" val="2770089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To understand if there is a pattern to when Edge values outperform Initial Guess Network, partial correlation between the problem parameters and cost differences between Initial Guess Network and Edge method were conducted. It was observed that the cost difference has a significant correlation with the sourcing term values.</a:t>
            </a:r>
          </a:p>
        </p:txBody>
      </p:sp>
      <p:sp>
        <p:nvSpPr>
          <p:cNvPr id="4" name="Slide Number Placeholder 3"/>
          <p:cNvSpPr>
            <a:spLocks noGrp="1"/>
          </p:cNvSpPr>
          <p:nvPr>
            <p:ph type="sldNum" sz="quarter" idx="5"/>
          </p:nvPr>
        </p:nvSpPr>
        <p:spPr/>
        <p:txBody>
          <a:bodyPr/>
          <a:lstStyle/>
          <a:p>
            <a:fld id="{421508B5-DF89-6C4B-9115-74B599FB549B}" type="slidenum">
              <a:rPr lang="en-CH" smtClean="0"/>
              <a:t>16</a:t>
            </a:fld>
            <a:endParaRPr lang="en-CH"/>
          </a:p>
        </p:txBody>
      </p:sp>
    </p:spTree>
    <p:extLst>
      <p:ext uri="{BB962C8B-B14F-4D97-AF65-F5344CB8AC3E}">
        <p14:creationId xmlns:p14="http://schemas.microsoft.com/office/powerpoint/2010/main" val="4231032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Highlighting cases where the method has lower cost than IPOPT</a:t>
            </a:r>
          </a:p>
        </p:txBody>
      </p:sp>
      <p:sp>
        <p:nvSpPr>
          <p:cNvPr id="4" name="Slide Number Placeholder 3"/>
          <p:cNvSpPr>
            <a:spLocks noGrp="1"/>
          </p:cNvSpPr>
          <p:nvPr>
            <p:ph type="sldNum" sz="quarter" idx="5"/>
          </p:nvPr>
        </p:nvSpPr>
        <p:spPr/>
        <p:txBody>
          <a:bodyPr/>
          <a:lstStyle/>
          <a:p>
            <a:fld id="{421508B5-DF89-6C4B-9115-74B599FB549B}" type="slidenum">
              <a:rPr lang="en-CH" smtClean="0"/>
              <a:t>19</a:t>
            </a:fld>
            <a:endParaRPr lang="en-CH"/>
          </a:p>
        </p:txBody>
      </p:sp>
    </p:spTree>
    <p:extLst>
      <p:ext uri="{BB962C8B-B14F-4D97-AF65-F5344CB8AC3E}">
        <p14:creationId xmlns:p14="http://schemas.microsoft.com/office/powerpoint/2010/main" val="3225330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Highlighting cases where the method and IPOPT have similar cost</a:t>
            </a:r>
          </a:p>
          <a:p>
            <a:endParaRPr lang="en-GB" dirty="0"/>
          </a:p>
        </p:txBody>
      </p:sp>
      <p:sp>
        <p:nvSpPr>
          <p:cNvPr id="4" name="Slide Number Placeholder 3"/>
          <p:cNvSpPr>
            <a:spLocks noGrp="1"/>
          </p:cNvSpPr>
          <p:nvPr>
            <p:ph type="sldNum" sz="quarter" idx="5"/>
          </p:nvPr>
        </p:nvSpPr>
        <p:spPr/>
        <p:txBody>
          <a:bodyPr/>
          <a:lstStyle/>
          <a:p>
            <a:fld id="{421508B5-DF89-6C4B-9115-74B599FB549B}" type="slidenum">
              <a:rPr lang="en-CH" smtClean="0"/>
              <a:t>20</a:t>
            </a:fld>
            <a:endParaRPr lang="en-CH"/>
          </a:p>
        </p:txBody>
      </p:sp>
    </p:spTree>
    <p:extLst>
      <p:ext uri="{BB962C8B-B14F-4D97-AF65-F5344CB8AC3E}">
        <p14:creationId xmlns:p14="http://schemas.microsoft.com/office/powerpoint/2010/main" val="2794630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solidFill>
                  <a:srgbClr val="7E6C6C"/>
                </a:solidFill>
              </a:rPr>
              <a:t>In the 10000 problems generated, </a:t>
            </a:r>
            <a:r>
              <a:rPr lang="en-CH" b="1" dirty="0">
                <a:solidFill>
                  <a:srgbClr val="7E6C6C"/>
                </a:solidFill>
              </a:rPr>
              <a:t>5907</a:t>
            </a:r>
            <a:r>
              <a:rPr lang="en-CH" dirty="0">
                <a:solidFill>
                  <a:srgbClr val="7E6C6C"/>
                </a:solidFill>
              </a:rPr>
              <a:t> have feasible solutions</a:t>
            </a:r>
          </a:p>
          <a:p>
            <a:r>
              <a:rPr lang="en-CH" dirty="0">
                <a:solidFill>
                  <a:srgbClr val="7E6C6C"/>
                </a:solidFill>
              </a:rPr>
              <a:t>Cost predicted by proposed method with some constraint violation was lower than IPOPT in </a:t>
            </a:r>
            <a:r>
              <a:rPr lang="en-CH" b="1" dirty="0">
                <a:solidFill>
                  <a:srgbClr val="7E6C6C"/>
                </a:solidFill>
              </a:rPr>
              <a:t>3011 cases</a:t>
            </a:r>
            <a:r>
              <a:rPr lang="en-CH" dirty="0">
                <a:solidFill>
                  <a:srgbClr val="7E6C6C"/>
                </a:solidFill>
              </a:rPr>
              <a:t>, which is </a:t>
            </a:r>
            <a:r>
              <a:rPr lang="en-CH" b="1" dirty="0">
                <a:solidFill>
                  <a:srgbClr val="7E6C6C"/>
                </a:solidFill>
              </a:rPr>
              <a:t>50.97%</a:t>
            </a:r>
            <a:r>
              <a:rPr lang="en-CH" dirty="0">
                <a:solidFill>
                  <a:srgbClr val="7E6C6C"/>
                </a:solidFill>
              </a:rPr>
              <a:t> of the cases</a:t>
            </a:r>
          </a:p>
          <a:p>
            <a:r>
              <a:rPr lang="en-CH" dirty="0">
                <a:solidFill>
                  <a:srgbClr val="7E6C6C"/>
                </a:solidFill>
              </a:rPr>
              <a:t>Cost predicted by proposed method without any constraint violation was lower than IPOPT in </a:t>
            </a:r>
            <a:r>
              <a:rPr lang="en-CH" b="1" dirty="0">
                <a:solidFill>
                  <a:srgbClr val="7E6C6C"/>
                </a:solidFill>
              </a:rPr>
              <a:t>2127 cases</a:t>
            </a:r>
            <a:r>
              <a:rPr lang="en-CH" dirty="0">
                <a:solidFill>
                  <a:srgbClr val="7E6C6C"/>
                </a:solidFill>
              </a:rPr>
              <a:t>, which is </a:t>
            </a:r>
            <a:r>
              <a:rPr lang="en-CH" b="1" dirty="0">
                <a:solidFill>
                  <a:srgbClr val="7E6C6C"/>
                </a:solidFill>
              </a:rPr>
              <a:t>36.01%</a:t>
            </a:r>
            <a:r>
              <a:rPr lang="en-CH" dirty="0">
                <a:solidFill>
                  <a:srgbClr val="7E6C6C"/>
                </a:solidFill>
              </a:rPr>
              <a:t> of the cases</a:t>
            </a:r>
          </a:p>
          <a:p>
            <a:endParaRPr lang="en-CH" dirty="0"/>
          </a:p>
        </p:txBody>
      </p:sp>
      <p:sp>
        <p:nvSpPr>
          <p:cNvPr id="4" name="Slide Number Placeholder 3"/>
          <p:cNvSpPr>
            <a:spLocks noGrp="1"/>
          </p:cNvSpPr>
          <p:nvPr>
            <p:ph type="sldNum" sz="quarter" idx="5"/>
          </p:nvPr>
        </p:nvSpPr>
        <p:spPr/>
        <p:txBody>
          <a:bodyPr/>
          <a:lstStyle/>
          <a:p>
            <a:fld id="{421508B5-DF89-6C4B-9115-74B599FB549B}" type="slidenum">
              <a:rPr lang="en-CH" smtClean="0"/>
              <a:t>21</a:t>
            </a:fld>
            <a:endParaRPr lang="en-CH"/>
          </a:p>
        </p:txBody>
      </p:sp>
    </p:spTree>
    <p:extLst>
      <p:ext uri="{BB962C8B-B14F-4D97-AF65-F5344CB8AC3E}">
        <p14:creationId xmlns:p14="http://schemas.microsoft.com/office/powerpoint/2010/main" val="891499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median number of iterations to get the lowest cost is calculated to be 28 and 26 for the lowest cost and the lowest cost without constraint violation, respectively.</a:t>
            </a:r>
            <a:endParaRPr lang="en-CH" dirty="0"/>
          </a:p>
        </p:txBody>
      </p:sp>
      <p:sp>
        <p:nvSpPr>
          <p:cNvPr id="4" name="Slide Number Placeholder 3"/>
          <p:cNvSpPr>
            <a:spLocks noGrp="1"/>
          </p:cNvSpPr>
          <p:nvPr>
            <p:ph type="sldNum" sz="quarter" idx="5"/>
          </p:nvPr>
        </p:nvSpPr>
        <p:spPr/>
        <p:txBody>
          <a:bodyPr/>
          <a:lstStyle/>
          <a:p>
            <a:fld id="{421508B5-DF89-6C4B-9115-74B599FB549B}" type="slidenum">
              <a:rPr lang="en-CH" smtClean="0"/>
              <a:t>24</a:t>
            </a:fld>
            <a:endParaRPr lang="en-CH"/>
          </a:p>
        </p:txBody>
      </p:sp>
    </p:spTree>
    <p:extLst>
      <p:ext uri="{BB962C8B-B14F-4D97-AF65-F5344CB8AC3E}">
        <p14:creationId xmlns:p14="http://schemas.microsoft.com/office/powerpoint/2010/main" val="3055679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URWPalladioL"/>
              </a:rPr>
              <a:t>The median number of iterations to beat IPOPT’s cost value is calculated to be 13 and 12 iterations respectively for the case where there can be some constraint violation and the case where there can absolutely be no constraint violation. </a:t>
            </a:r>
            <a:endParaRPr lang="en-GB" dirty="0"/>
          </a:p>
        </p:txBody>
      </p:sp>
      <p:sp>
        <p:nvSpPr>
          <p:cNvPr id="4" name="Slide Number Placeholder 3"/>
          <p:cNvSpPr>
            <a:spLocks noGrp="1"/>
          </p:cNvSpPr>
          <p:nvPr>
            <p:ph type="sldNum" sz="quarter" idx="5"/>
          </p:nvPr>
        </p:nvSpPr>
        <p:spPr/>
        <p:txBody>
          <a:bodyPr/>
          <a:lstStyle/>
          <a:p>
            <a:fld id="{421508B5-DF89-6C4B-9115-74B599FB549B}" type="slidenum">
              <a:rPr lang="en-CH" smtClean="0"/>
              <a:t>25</a:t>
            </a:fld>
            <a:endParaRPr lang="en-CH"/>
          </a:p>
        </p:txBody>
      </p:sp>
    </p:spTree>
    <p:extLst>
      <p:ext uri="{BB962C8B-B14F-4D97-AF65-F5344CB8AC3E}">
        <p14:creationId xmlns:p14="http://schemas.microsoft.com/office/powerpoint/2010/main" val="3950639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21508B5-DF89-6C4B-9115-74B599FB549B}" type="slidenum">
              <a:rPr lang="en-CH" smtClean="0"/>
              <a:t>31</a:t>
            </a:fld>
            <a:endParaRPr lang="en-CH"/>
          </a:p>
        </p:txBody>
      </p:sp>
    </p:spTree>
    <p:extLst>
      <p:ext uri="{BB962C8B-B14F-4D97-AF65-F5344CB8AC3E}">
        <p14:creationId xmlns:p14="http://schemas.microsoft.com/office/powerpoint/2010/main" val="4028477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Talk about hypothetical room with people, icecream and food.</a:t>
            </a:r>
          </a:p>
        </p:txBody>
      </p:sp>
      <p:sp>
        <p:nvSpPr>
          <p:cNvPr id="4" name="Slide Number Placeholder 3"/>
          <p:cNvSpPr>
            <a:spLocks noGrp="1"/>
          </p:cNvSpPr>
          <p:nvPr>
            <p:ph type="sldNum" sz="quarter" idx="5"/>
          </p:nvPr>
        </p:nvSpPr>
        <p:spPr/>
        <p:txBody>
          <a:bodyPr/>
          <a:lstStyle/>
          <a:p>
            <a:fld id="{421508B5-DF89-6C4B-9115-74B599FB549B}" type="slidenum">
              <a:rPr lang="en-CH" smtClean="0"/>
              <a:t>2</a:t>
            </a:fld>
            <a:endParaRPr lang="en-CH"/>
          </a:p>
        </p:txBody>
      </p:sp>
    </p:spTree>
    <p:extLst>
      <p:ext uri="{BB962C8B-B14F-4D97-AF65-F5344CB8AC3E}">
        <p14:creationId xmlns:p14="http://schemas.microsoft.com/office/powerpoint/2010/main" val="408811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54,99,0.01,-1e+20,5.384021530228037,2.7111581008634427,6.558714834848072,-10,"5+-2*x1*x1+-1*x1+sin(4*pi*x1+pi/5)*sin(4*pi*x1+pi/5)",0.18424099683761597</a:t>
            </a:r>
          </a:p>
          <a:p>
            <a:endParaRPr lang="en-CH" dirty="0"/>
          </a:p>
        </p:txBody>
      </p:sp>
      <p:sp>
        <p:nvSpPr>
          <p:cNvPr id="4" name="Slide Number Placeholder 3"/>
          <p:cNvSpPr>
            <a:spLocks noGrp="1"/>
          </p:cNvSpPr>
          <p:nvPr>
            <p:ph type="sldNum" sz="quarter" idx="5"/>
          </p:nvPr>
        </p:nvSpPr>
        <p:spPr/>
        <p:txBody>
          <a:bodyPr/>
          <a:lstStyle/>
          <a:p>
            <a:fld id="{421508B5-DF89-6C4B-9115-74B599FB549B}" type="slidenum">
              <a:rPr lang="en-CH" smtClean="0"/>
              <a:t>48</a:t>
            </a:fld>
            <a:endParaRPr lang="en-CH"/>
          </a:p>
        </p:txBody>
      </p:sp>
    </p:spTree>
    <p:extLst>
      <p:ext uri="{BB962C8B-B14F-4D97-AF65-F5344CB8AC3E}">
        <p14:creationId xmlns:p14="http://schemas.microsoft.com/office/powerpoint/2010/main" val="244091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If the desired profile is simple, it is easy to achieve the same, as you can see in the figure shown here.</a:t>
            </a:r>
          </a:p>
          <a:p>
            <a:endParaRPr lang="en-CH" dirty="0"/>
          </a:p>
          <a:p>
            <a:r>
              <a:rPr lang="en-CH" dirty="0"/>
              <a:t>Note: To make these plots we used Poisson's equation as the PDE, which has a sourcing term, unlike temperature profile example that we talked about.</a:t>
            </a:r>
          </a:p>
        </p:txBody>
      </p:sp>
      <p:sp>
        <p:nvSpPr>
          <p:cNvPr id="4" name="Slide Number Placeholder 3"/>
          <p:cNvSpPr>
            <a:spLocks noGrp="1"/>
          </p:cNvSpPr>
          <p:nvPr>
            <p:ph type="sldNum" sz="quarter" idx="5"/>
          </p:nvPr>
        </p:nvSpPr>
        <p:spPr/>
        <p:txBody>
          <a:bodyPr/>
          <a:lstStyle/>
          <a:p>
            <a:fld id="{421508B5-DF89-6C4B-9115-74B599FB549B}" type="slidenum">
              <a:rPr lang="en-CH" smtClean="0"/>
              <a:t>3</a:t>
            </a:fld>
            <a:endParaRPr lang="en-CH"/>
          </a:p>
        </p:txBody>
      </p:sp>
    </p:spTree>
    <p:extLst>
      <p:ext uri="{BB962C8B-B14F-4D97-AF65-F5344CB8AC3E}">
        <p14:creationId xmlns:p14="http://schemas.microsoft.com/office/powerpoint/2010/main" val="1117142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21508B5-DF89-6C4B-9115-74B599FB549B}" type="slidenum">
              <a:rPr lang="en-CH" smtClean="0"/>
              <a:t>4</a:t>
            </a:fld>
            <a:endParaRPr lang="en-CH"/>
          </a:p>
        </p:txBody>
      </p:sp>
    </p:spTree>
    <p:extLst>
      <p:ext uri="{BB962C8B-B14F-4D97-AF65-F5344CB8AC3E}">
        <p14:creationId xmlns:p14="http://schemas.microsoft.com/office/powerpoint/2010/main" val="134387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21508B5-DF89-6C4B-9115-74B599FB549B}" type="slidenum">
              <a:rPr lang="en-CH" smtClean="0"/>
              <a:t>5</a:t>
            </a:fld>
            <a:endParaRPr lang="en-CH"/>
          </a:p>
        </p:txBody>
      </p:sp>
    </p:spTree>
    <p:extLst>
      <p:ext uri="{BB962C8B-B14F-4D97-AF65-F5344CB8AC3E}">
        <p14:creationId xmlns:p14="http://schemas.microsoft.com/office/powerpoint/2010/main" val="976522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key mathematical intuition behind IPOPT is Interior Point Method. You can observe the kind of computation that happens at each step in this method.</a:t>
            </a:r>
          </a:p>
        </p:txBody>
      </p:sp>
      <p:sp>
        <p:nvSpPr>
          <p:cNvPr id="4" name="Slide Number Placeholder 3"/>
          <p:cNvSpPr>
            <a:spLocks noGrp="1"/>
          </p:cNvSpPr>
          <p:nvPr>
            <p:ph type="sldNum" sz="quarter" idx="5"/>
          </p:nvPr>
        </p:nvSpPr>
        <p:spPr/>
        <p:txBody>
          <a:bodyPr/>
          <a:lstStyle/>
          <a:p>
            <a:fld id="{421508B5-DF89-6C4B-9115-74B599FB549B}" type="slidenum">
              <a:rPr lang="en-CH" smtClean="0"/>
              <a:t>6</a:t>
            </a:fld>
            <a:endParaRPr lang="en-CH"/>
          </a:p>
        </p:txBody>
      </p:sp>
    </p:spTree>
    <p:extLst>
      <p:ext uri="{BB962C8B-B14F-4D97-AF65-F5344CB8AC3E}">
        <p14:creationId xmlns:p14="http://schemas.microsoft.com/office/powerpoint/2010/main" val="1796255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Deep learning is regarded as universal function approximators. Here are a few categories of neural networks important in this project.</a:t>
            </a:r>
            <a:endParaRPr lang="en-CH" dirty="0"/>
          </a:p>
        </p:txBody>
      </p:sp>
      <p:sp>
        <p:nvSpPr>
          <p:cNvPr id="4" name="Slide Number Placeholder 3"/>
          <p:cNvSpPr>
            <a:spLocks noGrp="1"/>
          </p:cNvSpPr>
          <p:nvPr>
            <p:ph type="sldNum" sz="quarter" idx="5"/>
          </p:nvPr>
        </p:nvSpPr>
        <p:spPr/>
        <p:txBody>
          <a:bodyPr/>
          <a:lstStyle/>
          <a:p>
            <a:fld id="{421508B5-DF89-6C4B-9115-74B599FB549B}" type="slidenum">
              <a:rPr lang="en-CH" smtClean="0"/>
              <a:t>7</a:t>
            </a:fld>
            <a:endParaRPr lang="en-CH"/>
          </a:p>
        </p:txBody>
      </p:sp>
    </p:spTree>
    <p:extLst>
      <p:ext uri="{BB962C8B-B14F-4D97-AF65-F5344CB8AC3E}">
        <p14:creationId xmlns:p14="http://schemas.microsoft.com/office/powerpoint/2010/main" val="385545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Reinforcement learning is a mechanism by which an actor attempts to learn by interacting with an environment. This diagram represents reinforcement learning from a high-level.</a:t>
            </a:r>
          </a:p>
        </p:txBody>
      </p:sp>
      <p:sp>
        <p:nvSpPr>
          <p:cNvPr id="4" name="Slide Number Placeholder 3"/>
          <p:cNvSpPr>
            <a:spLocks noGrp="1"/>
          </p:cNvSpPr>
          <p:nvPr>
            <p:ph type="sldNum" sz="quarter" idx="5"/>
          </p:nvPr>
        </p:nvSpPr>
        <p:spPr/>
        <p:txBody>
          <a:bodyPr/>
          <a:lstStyle/>
          <a:p>
            <a:fld id="{421508B5-DF89-6C4B-9115-74B599FB549B}" type="slidenum">
              <a:rPr lang="en-CH" smtClean="0"/>
              <a:t>8</a:t>
            </a:fld>
            <a:endParaRPr lang="en-CH"/>
          </a:p>
        </p:txBody>
      </p:sp>
    </p:spTree>
    <p:extLst>
      <p:ext uri="{BB962C8B-B14F-4D97-AF65-F5344CB8AC3E}">
        <p14:creationId xmlns:p14="http://schemas.microsoft.com/office/powerpoint/2010/main" val="74698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a pure mathematical sense, boundary control problems can be described as shown here.</a:t>
            </a:r>
          </a:p>
          <a:p>
            <a:endParaRPr lang="en-CH" dirty="0"/>
          </a:p>
          <a:p>
            <a:r>
              <a:rPr lang="en-CH" dirty="0"/>
              <a:t>The objective function itself could be used as a cost function; however, it is better if the inequality constraints are also incorporated into it.</a:t>
            </a:r>
          </a:p>
          <a:p>
            <a:endParaRPr lang="en-CH" dirty="0"/>
          </a:p>
          <a:p>
            <a:r>
              <a:rPr lang="en-CH" dirty="0"/>
              <a:t>The constraint related to the PDE is addressed by …</a:t>
            </a:r>
          </a:p>
        </p:txBody>
      </p:sp>
      <p:sp>
        <p:nvSpPr>
          <p:cNvPr id="4" name="Slide Number Placeholder 3"/>
          <p:cNvSpPr>
            <a:spLocks noGrp="1"/>
          </p:cNvSpPr>
          <p:nvPr>
            <p:ph type="sldNum" sz="quarter" idx="5"/>
          </p:nvPr>
        </p:nvSpPr>
        <p:spPr/>
        <p:txBody>
          <a:bodyPr/>
          <a:lstStyle/>
          <a:p>
            <a:fld id="{421508B5-DF89-6C4B-9115-74B599FB549B}" type="slidenum">
              <a:rPr lang="en-CH" smtClean="0"/>
              <a:t>9</a:t>
            </a:fld>
            <a:endParaRPr lang="en-CH"/>
          </a:p>
        </p:txBody>
      </p:sp>
    </p:spTree>
    <p:extLst>
      <p:ext uri="{BB962C8B-B14F-4D97-AF65-F5344CB8AC3E}">
        <p14:creationId xmlns:p14="http://schemas.microsoft.com/office/powerpoint/2010/main" val="4171960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AFBD-A2AF-CBCE-3E95-86E024D554B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F6DF3AC7-4486-2882-DAD6-DAEB63A0F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1B49A524-CF63-CA92-D8F9-3DB1640C6D5F}"/>
              </a:ext>
            </a:extLst>
          </p:cNvPr>
          <p:cNvSpPr>
            <a:spLocks noGrp="1"/>
          </p:cNvSpPr>
          <p:nvPr>
            <p:ph type="dt" sz="half" idx="10"/>
          </p:nvPr>
        </p:nvSpPr>
        <p:spPr/>
        <p:txBody>
          <a:bodyPr/>
          <a:lstStyle/>
          <a:p>
            <a:fld id="{CE87171D-2257-A84F-9DE7-E3A0CC44ABA7}" type="datetime1">
              <a:rPr lang="de-CH" smtClean="0"/>
              <a:t>13.06.23</a:t>
            </a:fld>
            <a:endParaRPr lang="en-CH"/>
          </a:p>
        </p:txBody>
      </p:sp>
      <p:sp>
        <p:nvSpPr>
          <p:cNvPr id="5" name="Footer Placeholder 4">
            <a:extLst>
              <a:ext uri="{FF2B5EF4-FFF2-40B4-BE49-F238E27FC236}">
                <a16:creationId xmlns:a16="http://schemas.microsoft.com/office/drawing/2014/main" id="{B67C9169-FA28-7DE6-749C-233947DE3A0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1D47862-7912-F923-2858-F1DF488B8B4B}"/>
              </a:ext>
            </a:extLst>
          </p:cNvPr>
          <p:cNvSpPr>
            <a:spLocks noGrp="1"/>
          </p:cNvSpPr>
          <p:nvPr>
            <p:ph type="sldNum" sz="quarter" idx="12"/>
          </p:nvPr>
        </p:nvSpPr>
        <p:spPr/>
        <p:txBody>
          <a:bodyPr/>
          <a:lstStyle/>
          <a:p>
            <a:fld id="{C814EB84-CF03-FB44-8028-0D1802CB39D8}" type="slidenum">
              <a:rPr lang="en-CH" smtClean="0"/>
              <a:t>‹#›</a:t>
            </a:fld>
            <a:endParaRPr lang="en-CH"/>
          </a:p>
        </p:txBody>
      </p:sp>
    </p:spTree>
    <p:extLst>
      <p:ext uri="{BB962C8B-B14F-4D97-AF65-F5344CB8AC3E}">
        <p14:creationId xmlns:p14="http://schemas.microsoft.com/office/powerpoint/2010/main" val="95815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D611-B859-59CA-A5AA-3C9D3963B054}"/>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C897B663-42F2-3EC6-5C7C-063CA165E36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0F21D60-0905-3939-0F94-643257964EA5}"/>
              </a:ext>
            </a:extLst>
          </p:cNvPr>
          <p:cNvSpPr>
            <a:spLocks noGrp="1"/>
          </p:cNvSpPr>
          <p:nvPr>
            <p:ph type="dt" sz="half" idx="10"/>
          </p:nvPr>
        </p:nvSpPr>
        <p:spPr/>
        <p:txBody>
          <a:bodyPr/>
          <a:lstStyle/>
          <a:p>
            <a:fld id="{867D8C6D-6C35-7A46-98B5-65868B7DDDD1}" type="datetime1">
              <a:rPr lang="de-CH" smtClean="0"/>
              <a:t>13.06.23</a:t>
            </a:fld>
            <a:endParaRPr lang="en-CH"/>
          </a:p>
        </p:txBody>
      </p:sp>
      <p:sp>
        <p:nvSpPr>
          <p:cNvPr id="5" name="Footer Placeholder 4">
            <a:extLst>
              <a:ext uri="{FF2B5EF4-FFF2-40B4-BE49-F238E27FC236}">
                <a16:creationId xmlns:a16="http://schemas.microsoft.com/office/drawing/2014/main" id="{D2BF73FD-D5BD-0E2B-6810-D2B3D9F5CB59}"/>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E5842FA-22C0-00DC-9A34-A08327AB9172}"/>
              </a:ext>
            </a:extLst>
          </p:cNvPr>
          <p:cNvSpPr>
            <a:spLocks noGrp="1"/>
          </p:cNvSpPr>
          <p:nvPr>
            <p:ph type="sldNum" sz="quarter" idx="12"/>
          </p:nvPr>
        </p:nvSpPr>
        <p:spPr/>
        <p:txBody>
          <a:bodyPr/>
          <a:lstStyle/>
          <a:p>
            <a:fld id="{C814EB84-CF03-FB44-8028-0D1802CB39D8}" type="slidenum">
              <a:rPr lang="en-CH" smtClean="0"/>
              <a:t>‹#›</a:t>
            </a:fld>
            <a:endParaRPr lang="en-CH"/>
          </a:p>
        </p:txBody>
      </p:sp>
    </p:spTree>
    <p:extLst>
      <p:ext uri="{BB962C8B-B14F-4D97-AF65-F5344CB8AC3E}">
        <p14:creationId xmlns:p14="http://schemas.microsoft.com/office/powerpoint/2010/main" val="639263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2F35BA-F13E-81B7-2F4B-70607CFDE1A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6134EB8-6AEA-8E2A-AD51-965B91CE238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D9363ED7-8CFD-A676-3864-F8B001F876AF}"/>
              </a:ext>
            </a:extLst>
          </p:cNvPr>
          <p:cNvSpPr>
            <a:spLocks noGrp="1"/>
          </p:cNvSpPr>
          <p:nvPr>
            <p:ph type="dt" sz="half" idx="10"/>
          </p:nvPr>
        </p:nvSpPr>
        <p:spPr/>
        <p:txBody>
          <a:bodyPr/>
          <a:lstStyle/>
          <a:p>
            <a:fld id="{2531639F-1E10-754A-9846-4A163053A4A6}" type="datetime1">
              <a:rPr lang="de-CH" smtClean="0"/>
              <a:t>13.06.23</a:t>
            </a:fld>
            <a:endParaRPr lang="en-CH"/>
          </a:p>
        </p:txBody>
      </p:sp>
      <p:sp>
        <p:nvSpPr>
          <p:cNvPr id="5" name="Footer Placeholder 4">
            <a:extLst>
              <a:ext uri="{FF2B5EF4-FFF2-40B4-BE49-F238E27FC236}">
                <a16:creationId xmlns:a16="http://schemas.microsoft.com/office/drawing/2014/main" id="{6B31995E-9AB8-61B7-0834-D7CA1022FA2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F03190F-332E-A934-5A55-C9B9370EE140}"/>
              </a:ext>
            </a:extLst>
          </p:cNvPr>
          <p:cNvSpPr>
            <a:spLocks noGrp="1"/>
          </p:cNvSpPr>
          <p:nvPr>
            <p:ph type="sldNum" sz="quarter" idx="12"/>
          </p:nvPr>
        </p:nvSpPr>
        <p:spPr/>
        <p:txBody>
          <a:bodyPr/>
          <a:lstStyle/>
          <a:p>
            <a:fld id="{C814EB84-CF03-FB44-8028-0D1802CB39D8}" type="slidenum">
              <a:rPr lang="en-CH" smtClean="0"/>
              <a:t>‹#›</a:t>
            </a:fld>
            <a:endParaRPr lang="en-CH"/>
          </a:p>
        </p:txBody>
      </p:sp>
    </p:spTree>
    <p:extLst>
      <p:ext uri="{BB962C8B-B14F-4D97-AF65-F5344CB8AC3E}">
        <p14:creationId xmlns:p14="http://schemas.microsoft.com/office/powerpoint/2010/main" val="2463673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C8A1-86DC-34EC-6D8D-732FA5F25B2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94D49DAF-7BA3-C97C-8299-F44C727F28C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A3CA17DF-8EB9-D2B8-2D94-E10DD42D0398}"/>
              </a:ext>
            </a:extLst>
          </p:cNvPr>
          <p:cNvSpPr>
            <a:spLocks noGrp="1"/>
          </p:cNvSpPr>
          <p:nvPr>
            <p:ph type="dt" sz="half" idx="10"/>
          </p:nvPr>
        </p:nvSpPr>
        <p:spPr/>
        <p:txBody>
          <a:bodyPr/>
          <a:lstStyle/>
          <a:p>
            <a:fld id="{752FCC29-595A-3E45-A258-BF238127F927}" type="datetime1">
              <a:rPr lang="de-CH" smtClean="0"/>
              <a:t>13.06.23</a:t>
            </a:fld>
            <a:endParaRPr lang="en-CH"/>
          </a:p>
        </p:txBody>
      </p:sp>
      <p:sp>
        <p:nvSpPr>
          <p:cNvPr id="5" name="Footer Placeholder 4">
            <a:extLst>
              <a:ext uri="{FF2B5EF4-FFF2-40B4-BE49-F238E27FC236}">
                <a16:creationId xmlns:a16="http://schemas.microsoft.com/office/drawing/2014/main" id="{4DED4C14-7635-E10A-3C49-7E1B1A84E9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BC2E0FC-B885-AACB-59DA-E1B668C773AF}"/>
              </a:ext>
            </a:extLst>
          </p:cNvPr>
          <p:cNvSpPr>
            <a:spLocks noGrp="1"/>
          </p:cNvSpPr>
          <p:nvPr>
            <p:ph type="sldNum" sz="quarter" idx="12"/>
          </p:nvPr>
        </p:nvSpPr>
        <p:spPr>
          <a:xfrm>
            <a:off x="9448800" y="6581775"/>
            <a:ext cx="2743200" cy="276225"/>
          </a:xfrm>
        </p:spPr>
        <p:txBody>
          <a:bodyPr/>
          <a:lstStyle/>
          <a:p>
            <a:fld id="{C814EB84-CF03-FB44-8028-0D1802CB39D8}" type="slidenum">
              <a:rPr lang="en-CH" smtClean="0"/>
              <a:t>‹#›</a:t>
            </a:fld>
            <a:endParaRPr lang="en-CH" dirty="0"/>
          </a:p>
        </p:txBody>
      </p:sp>
    </p:spTree>
    <p:extLst>
      <p:ext uri="{BB962C8B-B14F-4D97-AF65-F5344CB8AC3E}">
        <p14:creationId xmlns:p14="http://schemas.microsoft.com/office/powerpoint/2010/main" val="2863509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066A-76D2-477F-BFE0-47E7DD0EF18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AE04673F-936F-7AC2-09E1-5CE676A10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6439D3-8553-468A-D94A-9512E01FA7ED}"/>
              </a:ext>
            </a:extLst>
          </p:cNvPr>
          <p:cNvSpPr>
            <a:spLocks noGrp="1"/>
          </p:cNvSpPr>
          <p:nvPr>
            <p:ph type="dt" sz="half" idx="10"/>
          </p:nvPr>
        </p:nvSpPr>
        <p:spPr/>
        <p:txBody>
          <a:bodyPr/>
          <a:lstStyle/>
          <a:p>
            <a:fld id="{51C2E35B-99DD-694C-9DE3-7E6EDEEB600B}" type="datetime1">
              <a:rPr lang="de-CH" smtClean="0"/>
              <a:t>13.06.23</a:t>
            </a:fld>
            <a:endParaRPr lang="en-CH"/>
          </a:p>
        </p:txBody>
      </p:sp>
      <p:sp>
        <p:nvSpPr>
          <p:cNvPr id="5" name="Footer Placeholder 4">
            <a:extLst>
              <a:ext uri="{FF2B5EF4-FFF2-40B4-BE49-F238E27FC236}">
                <a16:creationId xmlns:a16="http://schemas.microsoft.com/office/drawing/2014/main" id="{2A5F1315-3DBB-3BB0-AE5F-1AF668599E4E}"/>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A8022C2-222B-A9CB-7529-FC14943DFD06}"/>
              </a:ext>
            </a:extLst>
          </p:cNvPr>
          <p:cNvSpPr>
            <a:spLocks noGrp="1"/>
          </p:cNvSpPr>
          <p:nvPr>
            <p:ph type="sldNum" sz="quarter" idx="12"/>
          </p:nvPr>
        </p:nvSpPr>
        <p:spPr/>
        <p:txBody>
          <a:bodyPr/>
          <a:lstStyle/>
          <a:p>
            <a:fld id="{C814EB84-CF03-FB44-8028-0D1802CB39D8}" type="slidenum">
              <a:rPr lang="en-CH" smtClean="0"/>
              <a:t>‹#›</a:t>
            </a:fld>
            <a:endParaRPr lang="en-CH"/>
          </a:p>
        </p:txBody>
      </p:sp>
    </p:spTree>
    <p:extLst>
      <p:ext uri="{BB962C8B-B14F-4D97-AF65-F5344CB8AC3E}">
        <p14:creationId xmlns:p14="http://schemas.microsoft.com/office/powerpoint/2010/main" val="2147850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D3C1-79E2-F159-0E83-A52050F66B9E}"/>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0CB4A857-964C-AECF-7322-CD67D286063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5CBA5510-466E-D17E-173F-F7A04AD0AD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32F1C121-27B5-71A8-5551-965381E6B3F5}"/>
              </a:ext>
            </a:extLst>
          </p:cNvPr>
          <p:cNvSpPr>
            <a:spLocks noGrp="1"/>
          </p:cNvSpPr>
          <p:nvPr>
            <p:ph type="dt" sz="half" idx="10"/>
          </p:nvPr>
        </p:nvSpPr>
        <p:spPr/>
        <p:txBody>
          <a:bodyPr/>
          <a:lstStyle/>
          <a:p>
            <a:fld id="{56DE429D-0769-6141-8D91-C2FE20D53850}" type="datetime1">
              <a:rPr lang="de-CH" smtClean="0"/>
              <a:t>13.06.23</a:t>
            </a:fld>
            <a:endParaRPr lang="en-CH"/>
          </a:p>
        </p:txBody>
      </p:sp>
      <p:sp>
        <p:nvSpPr>
          <p:cNvPr id="6" name="Footer Placeholder 5">
            <a:extLst>
              <a:ext uri="{FF2B5EF4-FFF2-40B4-BE49-F238E27FC236}">
                <a16:creationId xmlns:a16="http://schemas.microsoft.com/office/drawing/2014/main" id="{82A7A48A-942C-156D-2190-AB202E5AA2B3}"/>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D88A7B8D-C1BA-BAF0-DB59-A230CEAF3E34}"/>
              </a:ext>
            </a:extLst>
          </p:cNvPr>
          <p:cNvSpPr>
            <a:spLocks noGrp="1"/>
          </p:cNvSpPr>
          <p:nvPr>
            <p:ph type="sldNum" sz="quarter" idx="12"/>
          </p:nvPr>
        </p:nvSpPr>
        <p:spPr/>
        <p:txBody>
          <a:bodyPr/>
          <a:lstStyle/>
          <a:p>
            <a:fld id="{C814EB84-CF03-FB44-8028-0D1802CB39D8}" type="slidenum">
              <a:rPr lang="en-CH" smtClean="0"/>
              <a:t>‹#›</a:t>
            </a:fld>
            <a:endParaRPr lang="en-CH"/>
          </a:p>
        </p:txBody>
      </p:sp>
    </p:spTree>
    <p:extLst>
      <p:ext uri="{BB962C8B-B14F-4D97-AF65-F5344CB8AC3E}">
        <p14:creationId xmlns:p14="http://schemas.microsoft.com/office/powerpoint/2010/main" val="169841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2CC6-DE78-26D7-A442-F4E564355E0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F218972F-863E-53AB-9D3F-5FAF85705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A1CF6DA-D710-17D6-17F5-62BE006ABC9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3B7EB0C8-E067-A400-07E8-D72DB3689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43CAE4-3C11-4D91-5703-C68C9C5D8F1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D2D95E51-08B4-3E46-33BC-9CDB7CD841D6}"/>
              </a:ext>
            </a:extLst>
          </p:cNvPr>
          <p:cNvSpPr>
            <a:spLocks noGrp="1"/>
          </p:cNvSpPr>
          <p:nvPr>
            <p:ph type="dt" sz="half" idx="10"/>
          </p:nvPr>
        </p:nvSpPr>
        <p:spPr/>
        <p:txBody>
          <a:bodyPr/>
          <a:lstStyle/>
          <a:p>
            <a:fld id="{0BFA95B0-D80B-0A4C-99AD-E09923477060}" type="datetime1">
              <a:rPr lang="de-CH" smtClean="0"/>
              <a:t>13.06.23</a:t>
            </a:fld>
            <a:endParaRPr lang="en-CH"/>
          </a:p>
        </p:txBody>
      </p:sp>
      <p:sp>
        <p:nvSpPr>
          <p:cNvPr id="8" name="Footer Placeholder 7">
            <a:extLst>
              <a:ext uri="{FF2B5EF4-FFF2-40B4-BE49-F238E27FC236}">
                <a16:creationId xmlns:a16="http://schemas.microsoft.com/office/drawing/2014/main" id="{7E33A50A-46A1-0B93-2F7D-3F441BD19DB5}"/>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886A3BC5-1A61-B6E9-671F-93E052B7D983}"/>
              </a:ext>
            </a:extLst>
          </p:cNvPr>
          <p:cNvSpPr>
            <a:spLocks noGrp="1"/>
          </p:cNvSpPr>
          <p:nvPr>
            <p:ph type="sldNum" sz="quarter" idx="12"/>
          </p:nvPr>
        </p:nvSpPr>
        <p:spPr/>
        <p:txBody>
          <a:bodyPr/>
          <a:lstStyle/>
          <a:p>
            <a:fld id="{C814EB84-CF03-FB44-8028-0D1802CB39D8}" type="slidenum">
              <a:rPr lang="en-CH" smtClean="0"/>
              <a:t>‹#›</a:t>
            </a:fld>
            <a:endParaRPr lang="en-CH"/>
          </a:p>
        </p:txBody>
      </p:sp>
    </p:spTree>
    <p:extLst>
      <p:ext uri="{BB962C8B-B14F-4D97-AF65-F5344CB8AC3E}">
        <p14:creationId xmlns:p14="http://schemas.microsoft.com/office/powerpoint/2010/main" val="39581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EB38-B34D-ECE3-A200-E1CB7A037614}"/>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FDACD385-60FC-B000-21E3-13603B7F18B7}"/>
              </a:ext>
            </a:extLst>
          </p:cNvPr>
          <p:cNvSpPr>
            <a:spLocks noGrp="1"/>
          </p:cNvSpPr>
          <p:nvPr>
            <p:ph type="dt" sz="half" idx="10"/>
          </p:nvPr>
        </p:nvSpPr>
        <p:spPr/>
        <p:txBody>
          <a:bodyPr/>
          <a:lstStyle/>
          <a:p>
            <a:fld id="{A08A3FF9-7A48-6B44-A7C5-07604066AFA1}" type="datetime1">
              <a:rPr lang="de-CH" smtClean="0"/>
              <a:t>13.06.23</a:t>
            </a:fld>
            <a:endParaRPr lang="en-CH"/>
          </a:p>
        </p:txBody>
      </p:sp>
      <p:sp>
        <p:nvSpPr>
          <p:cNvPr id="4" name="Footer Placeholder 3">
            <a:extLst>
              <a:ext uri="{FF2B5EF4-FFF2-40B4-BE49-F238E27FC236}">
                <a16:creationId xmlns:a16="http://schemas.microsoft.com/office/drawing/2014/main" id="{D661DD28-72CE-1E06-B24F-E431593A6E4D}"/>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A510D560-03DB-93E7-CDE3-6503082D78CF}"/>
              </a:ext>
            </a:extLst>
          </p:cNvPr>
          <p:cNvSpPr>
            <a:spLocks noGrp="1"/>
          </p:cNvSpPr>
          <p:nvPr>
            <p:ph type="sldNum" sz="quarter" idx="12"/>
          </p:nvPr>
        </p:nvSpPr>
        <p:spPr/>
        <p:txBody>
          <a:bodyPr/>
          <a:lstStyle/>
          <a:p>
            <a:fld id="{C814EB84-CF03-FB44-8028-0D1802CB39D8}" type="slidenum">
              <a:rPr lang="en-CH" smtClean="0"/>
              <a:t>‹#›</a:t>
            </a:fld>
            <a:endParaRPr lang="en-CH"/>
          </a:p>
        </p:txBody>
      </p:sp>
    </p:spTree>
    <p:extLst>
      <p:ext uri="{BB962C8B-B14F-4D97-AF65-F5344CB8AC3E}">
        <p14:creationId xmlns:p14="http://schemas.microsoft.com/office/powerpoint/2010/main" val="370036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6019AD-F4DA-0CC9-3BD0-7347AD9C58DD}"/>
              </a:ext>
            </a:extLst>
          </p:cNvPr>
          <p:cNvSpPr>
            <a:spLocks noGrp="1"/>
          </p:cNvSpPr>
          <p:nvPr>
            <p:ph type="dt" sz="half" idx="10"/>
          </p:nvPr>
        </p:nvSpPr>
        <p:spPr/>
        <p:txBody>
          <a:bodyPr/>
          <a:lstStyle/>
          <a:p>
            <a:fld id="{861A86A8-835C-3F48-A706-E5941CFA2FB8}" type="datetime1">
              <a:rPr lang="de-CH" smtClean="0"/>
              <a:t>13.06.23</a:t>
            </a:fld>
            <a:endParaRPr lang="en-CH"/>
          </a:p>
        </p:txBody>
      </p:sp>
      <p:sp>
        <p:nvSpPr>
          <p:cNvPr id="3" name="Footer Placeholder 2">
            <a:extLst>
              <a:ext uri="{FF2B5EF4-FFF2-40B4-BE49-F238E27FC236}">
                <a16:creationId xmlns:a16="http://schemas.microsoft.com/office/drawing/2014/main" id="{61BC77AB-293C-5FCF-D86E-3D4A7854D6A3}"/>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67369664-1AE0-FFA6-5B16-2D4A8457C04B}"/>
              </a:ext>
            </a:extLst>
          </p:cNvPr>
          <p:cNvSpPr>
            <a:spLocks noGrp="1"/>
          </p:cNvSpPr>
          <p:nvPr>
            <p:ph type="sldNum" sz="quarter" idx="12"/>
          </p:nvPr>
        </p:nvSpPr>
        <p:spPr/>
        <p:txBody>
          <a:bodyPr/>
          <a:lstStyle/>
          <a:p>
            <a:fld id="{C814EB84-CF03-FB44-8028-0D1802CB39D8}" type="slidenum">
              <a:rPr lang="en-CH" smtClean="0"/>
              <a:t>‹#›</a:t>
            </a:fld>
            <a:endParaRPr lang="en-CH"/>
          </a:p>
        </p:txBody>
      </p:sp>
    </p:spTree>
    <p:extLst>
      <p:ext uri="{BB962C8B-B14F-4D97-AF65-F5344CB8AC3E}">
        <p14:creationId xmlns:p14="http://schemas.microsoft.com/office/powerpoint/2010/main" val="1433619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58CD-A678-D96A-942A-40461325778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3B9DBA08-A161-E353-F84B-02CDB626A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46BE89A1-5FB3-80A9-6799-BA0A340420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81FAC8A-1BA7-1566-4B9C-229E25090811}"/>
              </a:ext>
            </a:extLst>
          </p:cNvPr>
          <p:cNvSpPr>
            <a:spLocks noGrp="1"/>
          </p:cNvSpPr>
          <p:nvPr>
            <p:ph type="dt" sz="half" idx="10"/>
          </p:nvPr>
        </p:nvSpPr>
        <p:spPr/>
        <p:txBody>
          <a:bodyPr/>
          <a:lstStyle/>
          <a:p>
            <a:fld id="{0610F52B-D55E-4346-BE0C-D2D2FEC75C0D}" type="datetime1">
              <a:rPr lang="de-CH" smtClean="0"/>
              <a:t>13.06.23</a:t>
            </a:fld>
            <a:endParaRPr lang="en-CH"/>
          </a:p>
        </p:txBody>
      </p:sp>
      <p:sp>
        <p:nvSpPr>
          <p:cNvPr id="6" name="Footer Placeholder 5">
            <a:extLst>
              <a:ext uri="{FF2B5EF4-FFF2-40B4-BE49-F238E27FC236}">
                <a16:creationId xmlns:a16="http://schemas.microsoft.com/office/drawing/2014/main" id="{A9DD8F43-F72D-613A-47AD-82E1ECB59875}"/>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F5DCD7E-0E2B-5A8C-8510-6F1354253533}"/>
              </a:ext>
            </a:extLst>
          </p:cNvPr>
          <p:cNvSpPr>
            <a:spLocks noGrp="1"/>
          </p:cNvSpPr>
          <p:nvPr>
            <p:ph type="sldNum" sz="quarter" idx="12"/>
          </p:nvPr>
        </p:nvSpPr>
        <p:spPr/>
        <p:txBody>
          <a:bodyPr/>
          <a:lstStyle/>
          <a:p>
            <a:fld id="{C814EB84-CF03-FB44-8028-0D1802CB39D8}" type="slidenum">
              <a:rPr lang="en-CH" smtClean="0"/>
              <a:t>‹#›</a:t>
            </a:fld>
            <a:endParaRPr lang="en-CH"/>
          </a:p>
        </p:txBody>
      </p:sp>
    </p:spTree>
    <p:extLst>
      <p:ext uri="{BB962C8B-B14F-4D97-AF65-F5344CB8AC3E}">
        <p14:creationId xmlns:p14="http://schemas.microsoft.com/office/powerpoint/2010/main" val="2839086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21A-6286-FBE3-A633-687B4291E49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4863F6EF-0C13-A4AE-C785-6CA507517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B93DC3F-670B-17CD-F70A-A6AD68A81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520FD7-7764-A8F6-F137-B330EF34E285}"/>
              </a:ext>
            </a:extLst>
          </p:cNvPr>
          <p:cNvSpPr>
            <a:spLocks noGrp="1"/>
          </p:cNvSpPr>
          <p:nvPr>
            <p:ph type="dt" sz="half" idx="10"/>
          </p:nvPr>
        </p:nvSpPr>
        <p:spPr/>
        <p:txBody>
          <a:bodyPr/>
          <a:lstStyle/>
          <a:p>
            <a:fld id="{20CF589A-A12C-B84D-95BA-8C2889420313}" type="datetime1">
              <a:rPr lang="de-CH" smtClean="0"/>
              <a:t>13.06.23</a:t>
            </a:fld>
            <a:endParaRPr lang="en-CH"/>
          </a:p>
        </p:txBody>
      </p:sp>
      <p:sp>
        <p:nvSpPr>
          <p:cNvPr id="6" name="Footer Placeholder 5">
            <a:extLst>
              <a:ext uri="{FF2B5EF4-FFF2-40B4-BE49-F238E27FC236}">
                <a16:creationId xmlns:a16="http://schemas.microsoft.com/office/drawing/2014/main" id="{81277774-E097-B17B-25AD-CC3C4E0FCD3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6BA943D-3220-2957-8C47-22B9EEC0D935}"/>
              </a:ext>
            </a:extLst>
          </p:cNvPr>
          <p:cNvSpPr>
            <a:spLocks noGrp="1"/>
          </p:cNvSpPr>
          <p:nvPr>
            <p:ph type="sldNum" sz="quarter" idx="12"/>
          </p:nvPr>
        </p:nvSpPr>
        <p:spPr/>
        <p:txBody>
          <a:bodyPr/>
          <a:lstStyle/>
          <a:p>
            <a:fld id="{C814EB84-CF03-FB44-8028-0D1802CB39D8}" type="slidenum">
              <a:rPr lang="en-CH" smtClean="0"/>
              <a:t>‹#›</a:t>
            </a:fld>
            <a:endParaRPr lang="en-CH"/>
          </a:p>
        </p:txBody>
      </p:sp>
    </p:spTree>
    <p:extLst>
      <p:ext uri="{BB962C8B-B14F-4D97-AF65-F5344CB8AC3E}">
        <p14:creationId xmlns:p14="http://schemas.microsoft.com/office/powerpoint/2010/main" val="3018636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5293A3-AECB-2FAB-5514-AF271D53AE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58C4645E-D270-FDC7-C3FC-0497E5EDAE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D80CA8E6-A1FF-9996-77CE-562A402DFB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EBB723-89A2-E44B-9A25-780BBA84551F}" type="datetime1">
              <a:rPr lang="de-CH" smtClean="0"/>
              <a:t>13.06.23</a:t>
            </a:fld>
            <a:endParaRPr lang="en-CH"/>
          </a:p>
        </p:txBody>
      </p:sp>
      <p:sp>
        <p:nvSpPr>
          <p:cNvPr id="5" name="Footer Placeholder 4">
            <a:extLst>
              <a:ext uri="{FF2B5EF4-FFF2-40B4-BE49-F238E27FC236}">
                <a16:creationId xmlns:a16="http://schemas.microsoft.com/office/drawing/2014/main" id="{08BED924-18EC-E1E5-B21D-8A0CA642AF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9A07F898-D3D3-DA6E-8118-053DA779BA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14EB84-CF03-FB44-8028-0D1802CB39D8}" type="slidenum">
              <a:rPr lang="en-CH" smtClean="0"/>
              <a:t>‹#›</a:t>
            </a:fld>
            <a:endParaRPr lang="en-CH"/>
          </a:p>
        </p:txBody>
      </p:sp>
    </p:spTree>
    <p:extLst>
      <p:ext uri="{BB962C8B-B14F-4D97-AF65-F5344CB8AC3E}">
        <p14:creationId xmlns:p14="http://schemas.microsoft.com/office/powerpoint/2010/main" val="396099611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30.png"/><Relationship Id="rId4" Type="http://schemas.openxmlformats.org/officeDocument/2006/relationships/image" Target="../media/image34.png"/><Relationship Id="rId9" Type="http://schemas.openxmlformats.org/officeDocument/2006/relationships/image" Target="../media/image4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2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2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2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130.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90.png"/><Relationship Id="rId4" Type="http://schemas.openxmlformats.org/officeDocument/2006/relationships/image" Target="../media/image81.png"/><Relationship Id="rId9"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gif"/><Relationship Id="rId7"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112CE1F5-D088-72FA-9E20-5A8C4C6EF5A5}"/>
              </a:ext>
            </a:extLst>
          </p:cNvPr>
          <p:cNvSpPr>
            <a:spLocks noGrp="1"/>
          </p:cNvSpPr>
          <p:nvPr>
            <p:ph type="ctrTitle"/>
          </p:nvPr>
        </p:nvSpPr>
        <p:spPr>
          <a:xfrm>
            <a:off x="1524000" y="1707990"/>
            <a:ext cx="9144000" cy="2387600"/>
          </a:xfrm>
        </p:spPr>
        <p:txBody>
          <a:bodyPr>
            <a:normAutofit fontScale="90000"/>
          </a:bodyPr>
          <a:lstStyle/>
          <a:p>
            <a:r>
              <a:rPr lang="de-DE" dirty="0" err="1">
                <a:solidFill>
                  <a:srgbClr val="7E6C6C"/>
                </a:solidFill>
              </a:rPr>
              <a:t>Application</a:t>
            </a:r>
            <a:r>
              <a:rPr lang="de-DE" dirty="0">
                <a:solidFill>
                  <a:srgbClr val="7E6C6C"/>
                </a:solidFill>
              </a:rPr>
              <a:t> </a:t>
            </a:r>
            <a:r>
              <a:rPr lang="de-DE" dirty="0" err="1">
                <a:solidFill>
                  <a:srgbClr val="7E6C6C"/>
                </a:solidFill>
              </a:rPr>
              <a:t>of</a:t>
            </a:r>
            <a:r>
              <a:rPr lang="de-DE" dirty="0">
                <a:solidFill>
                  <a:srgbClr val="7E6C6C"/>
                </a:solidFill>
              </a:rPr>
              <a:t> Deep and Reinforcement Learning </a:t>
            </a:r>
            <a:r>
              <a:rPr lang="de-DE" dirty="0" err="1">
                <a:solidFill>
                  <a:srgbClr val="7E6C6C"/>
                </a:solidFill>
              </a:rPr>
              <a:t>to</a:t>
            </a:r>
            <a:r>
              <a:rPr lang="de-DE" dirty="0">
                <a:solidFill>
                  <a:srgbClr val="7E6C6C"/>
                </a:solidFill>
              </a:rPr>
              <a:t> Boundary Control Problems</a:t>
            </a:r>
          </a:p>
        </p:txBody>
      </p:sp>
      <p:sp>
        <p:nvSpPr>
          <p:cNvPr id="6" name="Rectangle 5">
            <a:extLst>
              <a:ext uri="{FF2B5EF4-FFF2-40B4-BE49-F238E27FC236}">
                <a16:creationId xmlns:a16="http://schemas.microsoft.com/office/drawing/2014/main" id="{898D7EBF-4D3D-939D-FE76-82E7D0CF9BD4}"/>
              </a:ext>
            </a:extLst>
          </p:cNvPr>
          <p:cNvSpPr/>
          <p:nvPr/>
        </p:nvSpPr>
        <p:spPr>
          <a:xfrm>
            <a:off x="0" y="0"/>
            <a:ext cx="6096000" cy="1150706"/>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Rectangle 6">
            <a:extLst>
              <a:ext uri="{FF2B5EF4-FFF2-40B4-BE49-F238E27FC236}">
                <a16:creationId xmlns:a16="http://schemas.microsoft.com/office/drawing/2014/main" id="{88B8B6BF-9AEF-97CD-5151-FFD7A8B08BA1}"/>
              </a:ext>
            </a:extLst>
          </p:cNvPr>
          <p:cNvSpPr/>
          <p:nvPr/>
        </p:nvSpPr>
        <p:spPr>
          <a:xfrm>
            <a:off x="6096000" y="0"/>
            <a:ext cx="6096000" cy="1150706"/>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8" name="Rectangle 7">
            <a:extLst>
              <a:ext uri="{FF2B5EF4-FFF2-40B4-BE49-F238E27FC236}">
                <a16:creationId xmlns:a16="http://schemas.microsoft.com/office/drawing/2014/main" id="{754E58A8-262C-C19F-85A1-49D2990880EA}"/>
              </a:ext>
            </a:extLst>
          </p:cNvPr>
          <p:cNvSpPr/>
          <p:nvPr/>
        </p:nvSpPr>
        <p:spPr>
          <a:xfrm>
            <a:off x="0" y="4652874"/>
            <a:ext cx="12192000" cy="2205126"/>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9" name="Content Placeholder 5">
            <a:extLst>
              <a:ext uri="{FF2B5EF4-FFF2-40B4-BE49-F238E27FC236}">
                <a16:creationId xmlns:a16="http://schemas.microsoft.com/office/drawing/2014/main" id="{BC087E01-CD43-585E-F9A5-E684AAB65DA7}"/>
              </a:ext>
            </a:extLst>
          </p:cNvPr>
          <p:cNvSpPr txBox="1">
            <a:spLocks/>
          </p:cNvSpPr>
          <p:nvPr/>
        </p:nvSpPr>
        <p:spPr>
          <a:xfrm>
            <a:off x="263454" y="5269096"/>
            <a:ext cx="3962712" cy="9371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H" sz="2000" b="1" dirty="0">
                <a:solidFill>
                  <a:schemeClr val="bg1"/>
                </a:solidFill>
                <a:latin typeface="+mj-lt"/>
              </a:rPr>
              <a:t>Presented by:</a:t>
            </a:r>
          </a:p>
          <a:p>
            <a:pPr algn="l"/>
            <a:r>
              <a:rPr lang="en-CH" sz="2000" dirty="0">
                <a:solidFill>
                  <a:schemeClr val="bg1"/>
                </a:solidFill>
                <a:latin typeface="+mj-lt"/>
              </a:rPr>
              <a:t>Zenin Easa Panthakkalakath</a:t>
            </a:r>
          </a:p>
        </p:txBody>
      </p:sp>
      <p:sp>
        <p:nvSpPr>
          <p:cNvPr id="10" name="Content Placeholder 5">
            <a:extLst>
              <a:ext uri="{FF2B5EF4-FFF2-40B4-BE49-F238E27FC236}">
                <a16:creationId xmlns:a16="http://schemas.microsoft.com/office/drawing/2014/main" id="{9BDF4B86-0991-322A-7C72-F2C0603381AD}"/>
              </a:ext>
            </a:extLst>
          </p:cNvPr>
          <p:cNvSpPr txBox="1">
            <a:spLocks/>
          </p:cNvSpPr>
          <p:nvPr/>
        </p:nvSpPr>
        <p:spPr>
          <a:xfrm>
            <a:off x="7965834" y="5269097"/>
            <a:ext cx="3962712" cy="937143"/>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H" b="1" dirty="0">
                <a:solidFill>
                  <a:schemeClr val="bg1"/>
                </a:solidFill>
                <a:latin typeface="+mj-lt"/>
              </a:rPr>
              <a:t>Under the guidance of:</a:t>
            </a:r>
          </a:p>
          <a:p>
            <a:pPr algn="l"/>
            <a:r>
              <a:rPr lang="en-CH" dirty="0">
                <a:solidFill>
                  <a:schemeClr val="bg1"/>
                </a:solidFill>
                <a:latin typeface="+mj-lt"/>
              </a:rPr>
              <a:t>Prof. Dr. Olaf Schenk, Dr. Juraj Kardoš</a:t>
            </a:r>
          </a:p>
        </p:txBody>
      </p:sp>
      <p:sp>
        <p:nvSpPr>
          <p:cNvPr id="3" name="Slide Number Placeholder 2">
            <a:extLst>
              <a:ext uri="{FF2B5EF4-FFF2-40B4-BE49-F238E27FC236}">
                <a16:creationId xmlns:a16="http://schemas.microsoft.com/office/drawing/2014/main" id="{C964C826-9046-F60C-3FD3-7765591093EA}"/>
              </a:ext>
            </a:extLst>
          </p:cNvPr>
          <p:cNvSpPr>
            <a:spLocks noGrp="1"/>
          </p:cNvSpPr>
          <p:nvPr>
            <p:ph type="sldNum" sz="quarter" idx="12"/>
          </p:nvPr>
        </p:nvSpPr>
        <p:spPr/>
        <p:txBody>
          <a:bodyPr/>
          <a:lstStyle/>
          <a:p>
            <a:fld id="{C814EB84-CF03-FB44-8028-0D1802CB39D8}" type="slidenum">
              <a:rPr lang="en-CH" smtClean="0"/>
              <a:t>1</a:t>
            </a:fld>
            <a:endParaRPr lang="en-CH"/>
          </a:p>
        </p:txBody>
      </p:sp>
    </p:spTree>
    <p:extLst>
      <p:ext uri="{BB962C8B-B14F-4D97-AF65-F5344CB8AC3E}">
        <p14:creationId xmlns:p14="http://schemas.microsoft.com/office/powerpoint/2010/main" val="632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Methodology</a:t>
            </a:r>
            <a:r>
              <a:rPr lang="de-DE" sz="4400" b="1" dirty="0">
                <a:solidFill>
                  <a:schemeClr val="bg1"/>
                </a:solidFill>
              </a:rPr>
              <a:t>: </a:t>
            </a:r>
            <a:r>
              <a:rPr lang="de-DE" sz="4400" dirty="0" err="1">
                <a:solidFill>
                  <a:schemeClr val="bg1"/>
                </a:solidFill>
              </a:rPr>
              <a:t>Defining</a:t>
            </a:r>
            <a:r>
              <a:rPr lang="de-DE" sz="4400" dirty="0">
                <a:solidFill>
                  <a:schemeClr val="bg1"/>
                </a:solidFill>
              </a:rPr>
              <a:t> </a:t>
            </a:r>
            <a:r>
              <a:rPr lang="de-DE" sz="4400" dirty="0" err="1">
                <a:solidFill>
                  <a:schemeClr val="bg1"/>
                </a:solidFill>
              </a:rPr>
              <a:t>cost</a:t>
            </a:r>
            <a:r>
              <a:rPr lang="de-DE" sz="4400" dirty="0">
                <a:solidFill>
                  <a:schemeClr val="bg1"/>
                </a:solidFill>
              </a:rPr>
              <a:t> and </a:t>
            </a:r>
            <a:r>
              <a:rPr lang="de-DE" sz="4400" dirty="0" err="1">
                <a:solidFill>
                  <a:schemeClr val="bg1"/>
                </a:solidFill>
              </a:rPr>
              <a:t>reward</a:t>
            </a:r>
            <a:endParaRPr lang="de-DE" sz="4400" b="1" dirty="0">
              <a:solidFill>
                <a:schemeClr val="bg1"/>
              </a:solidFill>
            </a:endParaRP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9FD90B5-C0B2-7729-6449-D780AE1F4AEF}"/>
                  </a:ext>
                </a:extLst>
              </p:cNvPr>
              <p:cNvSpPr txBox="1"/>
              <p:nvPr/>
            </p:nvSpPr>
            <p:spPr>
              <a:xfrm>
                <a:off x="5335924" y="1878719"/>
                <a:ext cx="5540867" cy="40999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𝐹</m:t>
                          </m:r>
                        </m:e>
                        <m:sub>
                          <m:r>
                            <a:rPr lang="en-US" sz="1600" b="0" i="1" smtClean="0">
                              <a:solidFill>
                                <a:srgbClr val="7E6C6C"/>
                              </a:solidFill>
                              <a:latin typeface="Cambria Math" panose="02040503050406030204" pitchFamily="18" charset="0"/>
                            </a:rPr>
                            <m:t>0</m:t>
                          </m:r>
                        </m:sub>
                      </m:sSub>
                      <m:r>
                        <m:rPr>
                          <m:aln/>
                        </m:rPr>
                        <a:rPr lang="en-US" sz="1600" b="0" i="1" smtClean="0">
                          <a:solidFill>
                            <a:srgbClr val="7E6C6C"/>
                          </a:solidFill>
                          <a:latin typeface="Cambria Math" panose="02040503050406030204" pitchFamily="18" charset="0"/>
                        </a:rPr>
                        <m:t>=</m:t>
                      </m:r>
                      <m:f>
                        <m:fPr>
                          <m:ctrlPr>
                            <a:rPr lang="en-US" sz="1600" b="0" i="1" smtClean="0">
                              <a:solidFill>
                                <a:srgbClr val="7E6C6C"/>
                              </a:solidFill>
                              <a:latin typeface="Cambria Math" panose="02040503050406030204" pitchFamily="18" charset="0"/>
                            </a:rPr>
                          </m:ctrlPr>
                        </m:fPr>
                        <m:num>
                          <m:r>
                            <a:rPr lang="en-US" sz="1600" b="0" i="1" smtClean="0">
                              <a:solidFill>
                                <a:srgbClr val="7E6C6C"/>
                              </a:solidFill>
                              <a:latin typeface="Cambria Math" panose="02040503050406030204" pitchFamily="18" charset="0"/>
                            </a:rPr>
                            <m:t>1</m:t>
                          </m:r>
                        </m:num>
                        <m:den>
                          <m:r>
                            <a:rPr lang="en-US" sz="1600" b="0" i="1" smtClean="0">
                              <a:solidFill>
                                <a:srgbClr val="7E6C6C"/>
                              </a:solidFill>
                              <a:latin typeface="Cambria Math" panose="02040503050406030204" pitchFamily="18" charset="0"/>
                            </a:rPr>
                            <m:t>2</m:t>
                          </m:r>
                        </m:den>
                      </m:f>
                      <m:nary>
                        <m:naryPr>
                          <m:limLoc m:val="undOvr"/>
                          <m:ctrlPr>
                            <a:rPr lang="en-US" sz="1600" b="0" i="1" smtClean="0">
                              <a:solidFill>
                                <a:srgbClr val="7E6C6C"/>
                              </a:solidFill>
                              <a:latin typeface="Cambria Math" panose="02040503050406030204" pitchFamily="18" charset="0"/>
                            </a:rPr>
                          </m:ctrlPr>
                        </m:naryPr>
                        <m:sub>
                          <m:r>
                            <m:rPr>
                              <m:sty m:val="p"/>
                              <m:brk m:alnAt="24"/>
                            </m:rPr>
                            <a:rPr lang="el-GR" sz="1600" b="0" i="1" smtClean="0">
                              <a:solidFill>
                                <a:srgbClr val="7E6C6C"/>
                              </a:solidFill>
                              <a:latin typeface="Cambria Math" panose="02040503050406030204" pitchFamily="18" charset="0"/>
                              <a:ea typeface="Cambria Math" panose="02040503050406030204" pitchFamily="18" charset="0"/>
                            </a:rPr>
                            <m:t>Ω</m:t>
                          </m:r>
                        </m:sub>
                        <m:sup>
                          <m:r>
                            <a:rPr lang="en-US" sz="1600" b="0" i="1" smtClean="0">
                              <a:solidFill>
                                <a:srgbClr val="7E6C6C"/>
                              </a:solidFill>
                              <a:latin typeface="Cambria Math" panose="02040503050406030204" pitchFamily="18" charset="0"/>
                            </a:rPr>
                            <m:t> </m:t>
                          </m:r>
                        </m:sup>
                        <m:e>
                          <m:sSup>
                            <m:sSupPr>
                              <m:ctrlPr>
                                <a:rPr lang="en-US" sz="1600" b="0" i="1" smtClean="0">
                                  <a:solidFill>
                                    <a:srgbClr val="7E6C6C"/>
                                  </a:solidFill>
                                  <a:latin typeface="Cambria Math" panose="02040503050406030204" pitchFamily="18" charset="0"/>
                                </a:rPr>
                              </m:ctrlPr>
                            </m:sSupPr>
                            <m:e>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𝑦</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i="1">
                                      <a:solidFill>
                                        <a:srgbClr val="7E6C6C"/>
                                      </a:solidFill>
                                      <a:latin typeface="Cambria Math" panose="02040503050406030204" pitchFamily="18" charset="0"/>
                                    </a:rPr>
                                    <m:t>−</m:t>
                                  </m:r>
                                  <m:r>
                                    <a:rPr lang="en-US" sz="1600" i="1" smtClean="0">
                                      <a:solidFill>
                                        <a:srgbClr val="7E6C6C"/>
                                      </a:solidFill>
                                      <a:latin typeface="Cambria Math" panose="02040503050406030204" pitchFamily="18" charset="0"/>
                                    </a:rPr>
                                    <m:t> </m:t>
                                  </m:r>
                                  <m:sSub>
                                    <m:sSubPr>
                                      <m:ctrlPr>
                                        <a:rPr lang="en-US" sz="1600" i="1" smtClean="0">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𝑦</m:t>
                                      </m:r>
                                    </m:e>
                                    <m:sub>
                                      <m:r>
                                        <a:rPr lang="en-US" sz="1600" b="0" i="1" smtClean="0">
                                          <a:solidFill>
                                            <a:srgbClr val="7E6C6C"/>
                                          </a:solidFill>
                                          <a:latin typeface="Cambria Math" panose="02040503050406030204" pitchFamily="18" charset="0"/>
                                        </a:rPr>
                                        <m:t>𝑑</m:t>
                                      </m:r>
                                    </m:sub>
                                  </m:sSub>
                                  <m:d>
                                    <m:dPr>
                                      <m:ctrlPr>
                                        <a:rPr lang="en-US" sz="1600" i="1" smtClean="0">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e>
                              </m:d>
                            </m:e>
                            <m:sup>
                              <m:r>
                                <a:rPr lang="en-US" sz="1600" b="0" i="1" smtClean="0">
                                  <a:solidFill>
                                    <a:srgbClr val="7E6C6C"/>
                                  </a:solidFill>
                                  <a:latin typeface="Cambria Math" panose="02040503050406030204" pitchFamily="18" charset="0"/>
                                </a:rPr>
                                <m:t>2</m:t>
                              </m:r>
                            </m:sup>
                          </m:sSup>
                          <m:r>
                            <a:rPr lang="en-US" sz="1600" b="0" i="1" smtClean="0">
                              <a:solidFill>
                                <a:srgbClr val="7E6C6C"/>
                              </a:solidFill>
                              <a:latin typeface="Cambria Math" panose="02040503050406030204" pitchFamily="18" charset="0"/>
                            </a:rPr>
                            <m:t> </m:t>
                          </m:r>
                          <m:r>
                            <a:rPr lang="en-US" sz="1600" b="0" i="1" smtClean="0">
                              <a:solidFill>
                                <a:srgbClr val="7E6C6C"/>
                              </a:solidFill>
                              <a:latin typeface="Cambria Math" panose="02040503050406030204" pitchFamily="18" charset="0"/>
                            </a:rPr>
                            <m:t>𝑑𝑥</m:t>
                          </m:r>
                        </m:e>
                      </m:nary>
                      <m:r>
                        <a:rPr lang="en-US" sz="1600" b="0" i="1" smtClean="0">
                          <a:solidFill>
                            <a:srgbClr val="7E6C6C"/>
                          </a:solidFill>
                          <a:latin typeface="Cambria Math" panose="02040503050406030204" pitchFamily="18" charset="0"/>
                        </a:rPr>
                        <m:t>+</m:t>
                      </m:r>
                      <m:f>
                        <m:fPr>
                          <m:ctrlPr>
                            <a:rPr lang="en-US" sz="1600" b="0" i="1" smtClean="0">
                              <a:solidFill>
                                <a:srgbClr val="7E6C6C"/>
                              </a:solidFill>
                              <a:latin typeface="Cambria Math" panose="02040503050406030204" pitchFamily="18" charset="0"/>
                            </a:rPr>
                          </m:ctrlPr>
                        </m:fPr>
                        <m:num>
                          <m:r>
                            <a:rPr lang="en-US" sz="1600" b="0" i="1" smtClean="0">
                              <a:solidFill>
                                <a:srgbClr val="7E6C6C"/>
                              </a:solidFill>
                              <a:latin typeface="Cambria Math" panose="02040503050406030204" pitchFamily="18" charset="0"/>
                              <a:ea typeface="Cambria Math" panose="02040503050406030204" pitchFamily="18" charset="0"/>
                            </a:rPr>
                            <m:t>𝛼</m:t>
                          </m:r>
                        </m:num>
                        <m:den>
                          <m:r>
                            <a:rPr lang="en-US" sz="1600" b="0" i="1" smtClean="0">
                              <a:solidFill>
                                <a:srgbClr val="7E6C6C"/>
                              </a:solidFill>
                              <a:latin typeface="Cambria Math" panose="02040503050406030204" pitchFamily="18" charset="0"/>
                            </a:rPr>
                            <m:t>2</m:t>
                          </m:r>
                        </m:den>
                      </m:f>
                      <m:nary>
                        <m:naryPr>
                          <m:limLoc m:val="undOvr"/>
                          <m:ctrlPr>
                            <a:rPr lang="en-US" sz="1600" i="1">
                              <a:solidFill>
                                <a:srgbClr val="7E6C6C"/>
                              </a:solidFill>
                              <a:latin typeface="Cambria Math" panose="02040503050406030204" pitchFamily="18" charset="0"/>
                            </a:rPr>
                          </m:ctrlPr>
                        </m:naryPr>
                        <m:sub>
                          <m:r>
                            <m:rPr>
                              <m:sty m:val="p"/>
                            </m:rPr>
                            <a:rPr lang="el-GR" sz="1600" i="1" smtClean="0">
                              <a:solidFill>
                                <a:srgbClr val="7E6C6C"/>
                              </a:solidFill>
                              <a:latin typeface="Cambria Math" panose="02040503050406030204" pitchFamily="18" charset="0"/>
                              <a:ea typeface="Cambria Math" panose="02040503050406030204" pitchFamily="18" charset="0"/>
                            </a:rPr>
                            <m:t>Γ</m:t>
                          </m:r>
                        </m:sub>
                        <m:sup>
                          <m:r>
                            <a:rPr lang="en-US" sz="1600" i="1">
                              <a:solidFill>
                                <a:srgbClr val="7E6C6C"/>
                              </a:solidFill>
                              <a:latin typeface="Cambria Math" panose="02040503050406030204" pitchFamily="18" charset="0"/>
                            </a:rPr>
                            <m:t> </m:t>
                          </m:r>
                        </m:sup>
                        <m:e>
                          <m:sSup>
                            <m:sSupPr>
                              <m:ctrlPr>
                                <a:rPr lang="en-US" sz="1600" i="1">
                                  <a:solidFill>
                                    <a:srgbClr val="7E6C6C"/>
                                  </a:solidFill>
                                  <a:latin typeface="Cambria Math" panose="02040503050406030204" pitchFamily="18" charset="0"/>
                                </a:rPr>
                              </m:ctrlPr>
                            </m:sSupPr>
                            <m:e>
                              <m:d>
                                <m:dPr>
                                  <m:ctrlPr>
                                    <a:rPr lang="en-US" sz="1600" i="1">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𝑢</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i="1">
                                      <a:solidFill>
                                        <a:srgbClr val="7E6C6C"/>
                                      </a:solidFill>
                                      <a:latin typeface="Cambria Math" panose="02040503050406030204" pitchFamily="18" charset="0"/>
                                    </a:rPr>
                                    <m:t>− </m:t>
                                  </m:r>
                                  <m:sSub>
                                    <m:sSubPr>
                                      <m:ctrlPr>
                                        <a:rPr lang="en-US" sz="1600" i="1">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𝑢</m:t>
                                      </m:r>
                                    </m:e>
                                    <m:sub>
                                      <m:r>
                                        <a:rPr lang="en-US" sz="1600" i="1">
                                          <a:solidFill>
                                            <a:srgbClr val="7E6C6C"/>
                                          </a:solidFill>
                                          <a:latin typeface="Cambria Math" panose="02040503050406030204" pitchFamily="18" charset="0"/>
                                        </a:rPr>
                                        <m:t>𝑑</m:t>
                                      </m:r>
                                    </m:sub>
                                  </m:sSub>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e>
                              </m:d>
                            </m:e>
                            <m:sup>
                              <m:r>
                                <a:rPr lang="en-US" sz="1600" i="1">
                                  <a:solidFill>
                                    <a:srgbClr val="7E6C6C"/>
                                  </a:solidFill>
                                  <a:latin typeface="Cambria Math" panose="02040503050406030204" pitchFamily="18" charset="0"/>
                                </a:rPr>
                                <m:t>2</m:t>
                              </m:r>
                            </m:sup>
                          </m:sSup>
                          <m:r>
                            <a:rPr lang="en-US" sz="1600" i="1">
                              <a:solidFill>
                                <a:srgbClr val="7E6C6C"/>
                              </a:solidFill>
                              <a:latin typeface="Cambria Math" panose="02040503050406030204" pitchFamily="18" charset="0"/>
                            </a:rPr>
                            <m:t> </m:t>
                          </m:r>
                          <m:r>
                            <a:rPr lang="en-US" sz="1600" i="1">
                              <a:solidFill>
                                <a:srgbClr val="7E6C6C"/>
                              </a:solidFill>
                              <a:latin typeface="Cambria Math" panose="02040503050406030204" pitchFamily="18" charset="0"/>
                            </a:rPr>
                            <m:t>𝑑𝑥</m:t>
                          </m:r>
                        </m:e>
                      </m:nary>
                    </m:oMath>
                    <m:oMath xmlns:m="http://schemas.openxmlformats.org/officeDocument/2006/math">
                      <m:sSub>
                        <m:sSubPr>
                          <m:ctrlPr>
                            <a:rPr lang="en-US" sz="1600" i="1">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𝐹</m:t>
                          </m:r>
                        </m:e>
                        <m:sub>
                          <m:r>
                            <a:rPr lang="en-US" sz="1600" b="0" i="1" smtClean="0">
                              <a:solidFill>
                                <a:srgbClr val="7E6C6C"/>
                              </a:solidFill>
                              <a:latin typeface="Cambria Math" panose="02040503050406030204" pitchFamily="18" charset="0"/>
                            </a:rPr>
                            <m:t>𝑣</m:t>
                          </m:r>
                        </m:sub>
                      </m:sSub>
                      <m:r>
                        <m:rPr>
                          <m:aln/>
                        </m:rPr>
                        <a:rPr lang="en-US" sz="1600" b="0" i="1" smtClean="0">
                          <a:solidFill>
                            <a:srgbClr val="7E6C6C"/>
                          </a:solidFill>
                          <a:latin typeface="Cambria Math" panose="02040503050406030204" pitchFamily="18" charset="0"/>
                        </a:rPr>
                        <m:t>=</m:t>
                      </m:r>
                      <m:nary>
                        <m:naryPr>
                          <m:limLoc m:val="undOvr"/>
                          <m:ctrlPr>
                            <a:rPr lang="en-US" sz="1600" i="1">
                              <a:solidFill>
                                <a:srgbClr val="7E6C6C"/>
                              </a:solidFill>
                              <a:latin typeface="Cambria Math" panose="02040503050406030204" pitchFamily="18" charset="0"/>
                            </a:rPr>
                          </m:ctrlPr>
                        </m:naryPr>
                        <m:sub>
                          <m:r>
                            <m:rPr>
                              <m:sty m:val="p"/>
                              <m:brk m:alnAt="24"/>
                            </m:rPr>
                            <a:rPr lang="el-GR" sz="1600" i="1">
                              <a:solidFill>
                                <a:srgbClr val="7E6C6C"/>
                              </a:solidFill>
                              <a:latin typeface="Cambria Math" panose="02040503050406030204" pitchFamily="18" charset="0"/>
                              <a:ea typeface="Cambria Math" panose="02040503050406030204" pitchFamily="18" charset="0"/>
                            </a:rPr>
                            <m:t>Ω</m:t>
                          </m:r>
                        </m:sub>
                        <m:sup>
                          <m:r>
                            <a:rPr lang="en-US" sz="1600" i="1">
                              <a:solidFill>
                                <a:srgbClr val="7E6C6C"/>
                              </a:solidFill>
                              <a:latin typeface="Cambria Math" panose="02040503050406030204" pitchFamily="18" charset="0"/>
                            </a:rPr>
                            <m:t> </m:t>
                          </m:r>
                        </m:sup>
                        <m:e>
                          <m:sSub>
                            <m:sSubPr>
                              <m:ctrlPr>
                                <a:rPr lang="en-US" sz="160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𝑓</m:t>
                              </m:r>
                            </m:e>
                            <m:sub>
                              <m:r>
                                <m:rPr>
                                  <m:sty m:val="p"/>
                                  <m:brk m:alnAt="24"/>
                                </m:rPr>
                                <a:rPr lang="el-GR" sz="1600" i="1">
                                  <a:solidFill>
                                    <a:srgbClr val="7E6C6C"/>
                                  </a:solidFill>
                                  <a:latin typeface="Cambria Math" panose="02040503050406030204" pitchFamily="18" charset="0"/>
                                  <a:ea typeface="Cambria Math" panose="02040503050406030204" pitchFamily="18" charset="0"/>
                                </a:rPr>
                                <m:t>Ω</m:t>
                              </m:r>
                            </m:sub>
                          </m:sSub>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rPr>
                            <m:t>𝑥</m:t>
                          </m:r>
                          <m:r>
                            <a:rPr lang="en-US" sz="1600" b="0" i="1" smtClean="0">
                              <a:solidFill>
                                <a:srgbClr val="7E6C6C"/>
                              </a:solidFill>
                              <a:latin typeface="Cambria Math" panose="02040503050406030204" pitchFamily="18" charset="0"/>
                            </a:rPr>
                            <m:t>) </m:t>
                          </m:r>
                          <m:r>
                            <a:rPr lang="en-US" sz="1600" i="1">
                              <a:solidFill>
                                <a:srgbClr val="7E6C6C"/>
                              </a:solidFill>
                              <a:latin typeface="Cambria Math" panose="02040503050406030204" pitchFamily="18" charset="0"/>
                            </a:rPr>
                            <m:t>𝑑𝑥</m:t>
                          </m:r>
                        </m:e>
                      </m:nary>
                      <m:r>
                        <a:rPr lang="en-US" sz="1600" i="1">
                          <a:solidFill>
                            <a:srgbClr val="7E6C6C"/>
                          </a:solidFill>
                          <a:latin typeface="Cambria Math" panose="02040503050406030204" pitchFamily="18" charset="0"/>
                        </a:rPr>
                        <m:t>+</m:t>
                      </m:r>
                      <m:nary>
                        <m:naryPr>
                          <m:limLoc m:val="undOvr"/>
                          <m:ctrlPr>
                            <a:rPr lang="en-US" sz="1600" i="1">
                              <a:solidFill>
                                <a:srgbClr val="7E6C6C"/>
                              </a:solidFill>
                              <a:latin typeface="Cambria Math" panose="02040503050406030204" pitchFamily="18" charset="0"/>
                            </a:rPr>
                          </m:ctrlPr>
                        </m:naryPr>
                        <m:sub>
                          <m:r>
                            <m:rPr>
                              <m:sty m:val="p"/>
                            </m:rPr>
                            <a:rPr lang="el-GR" sz="1600" i="1">
                              <a:solidFill>
                                <a:srgbClr val="7E6C6C"/>
                              </a:solidFill>
                              <a:latin typeface="Cambria Math" panose="02040503050406030204" pitchFamily="18" charset="0"/>
                              <a:ea typeface="Cambria Math" panose="02040503050406030204" pitchFamily="18" charset="0"/>
                            </a:rPr>
                            <m:t>Γ</m:t>
                          </m:r>
                        </m:sub>
                        <m:sup>
                          <m:r>
                            <a:rPr lang="en-US" sz="1600" i="1">
                              <a:solidFill>
                                <a:srgbClr val="7E6C6C"/>
                              </a:solidFill>
                              <a:latin typeface="Cambria Math" panose="02040503050406030204" pitchFamily="18" charset="0"/>
                            </a:rPr>
                            <m:t> </m:t>
                          </m:r>
                        </m:sup>
                        <m:e>
                          <m:sSub>
                            <m:sSubPr>
                              <m:ctrlPr>
                                <a:rPr lang="en-US" sz="1600" i="1">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𝑓</m:t>
                              </m:r>
                            </m:e>
                            <m:sub>
                              <m:r>
                                <m:rPr>
                                  <m:sty m:val="p"/>
                                </m:rPr>
                                <a:rPr lang="el-GR" sz="1600" i="1">
                                  <a:solidFill>
                                    <a:srgbClr val="7E6C6C"/>
                                  </a:solidFill>
                                  <a:latin typeface="Cambria Math" panose="02040503050406030204" pitchFamily="18" charset="0"/>
                                  <a:ea typeface="Cambria Math" panose="02040503050406030204" pitchFamily="18" charset="0"/>
                                </a:rPr>
                                <m:t>Γ</m:t>
                              </m:r>
                            </m:sub>
                          </m:sSub>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𝑥</m:t>
                              </m:r>
                            </m:e>
                          </m:d>
                          <m:r>
                            <a:rPr lang="en-US" sz="1600" i="1">
                              <a:solidFill>
                                <a:srgbClr val="7E6C6C"/>
                              </a:solidFill>
                              <a:latin typeface="Cambria Math" panose="02040503050406030204" pitchFamily="18" charset="0"/>
                            </a:rPr>
                            <m:t>𝑑𝑥</m:t>
                          </m:r>
                        </m:e>
                      </m:nary>
                    </m:oMath>
                    <m:oMath xmlns:m="http://schemas.openxmlformats.org/officeDocument/2006/math">
                      <m:sSub>
                        <m:sSubPr>
                          <m:ctrlPr>
                            <a:rPr lang="en-US" sz="1600" i="1">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𝑓</m:t>
                          </m:r>
                        </m:e>
                        <m:sub>
                          <m:r>
                            <m:rPr>
                              <m:sty m:val="p"/>
                              <m:brk m:alnAt="24"/>
                            </m:rPr>
                            <a:rPr lang="el-GR" sz="1600" i="1">
                              <a:solidFill>
                                <a:srgbClr val="7E6C6C"/>
                              </a:solidFill>
                              <a:latin typeface="Cambria Math" panose="02040503050406030204" pitchFamily="18" charset="0"/>
                              <a:ea typeface="Cambria Math" panose="02040503050406030204" pitchFamily="18" charset="0"/>
                            </a:rPr>
                            <m:t>Ω</m:t>
                          </m:r>
                        </m:sub>
                      </m:sSub>
                      <m:d>
                        <m:dPr>
                          <m:ctrlPr>
                            <a:rPr lang="en-US" sz="1600" i="1">
                              <a:solidFill>
                                <a:srgbClr val="7E6C6C"/>
                              </a:solidFill>
                              <a:latin typeface="Cambria Math" panose="02040503050406030204" pitchFamily="18" charset="0"/>
                              <a:ea typeface="Cambria Math" panose="02040503050406030204" pitchFamily="18" charset="0"/>
                            </a:rPr>
                          </m:ctrlPr>
                        </m:dPr>
                        <m:e>
                          <m:r>
                            <a:rPr lang="en-US" sz="1600" i="1">
                              <a:solidFill>
                                <a:srgbClr val="7E6C6C"/>
                              </a:solidFill>
                              <a:latin typeface="Cambria Math" panose="02040503050406030204" pitchFamily="18" charset="0"/>
                            </a:rPr>
                            <m:t>𝑥</m:t>
                          </m:r>
                        </m:e>
                      </m:d>
                      <m:r>
                        <m:rPr>
                          <m:aln/>
                        </m:rPr>
                        <a:rPr lang="en-US" sz="1600" b="0" i="1" smtClean="0">
                          <a:solidFill>
                            <a:srgbClr val="7E6C6C"/>
                          </a:solidFill>
                          <a:latin typeface="Cambria Math" panose="02040503050406030204" pitchFamily="18" charset="0"/>
                        </a:rPr>
                        <m:t>=</m:t>
                      </m:r>
                      <m:d>
                        <m:dPr>
                          <m:begChr m:val="{"/>
                          <m:endChr m:val=""/>
                          <m:ctrlPr>
                            <a:rPr lang="en-US" sz="1600" b="0" i="1" smtClean="0">
                              <a:solidFill>
                                <a:srgbClr val="7E6C6C"/>
                              </a:solidFill>
                              <a:latin typeface="Cambria Math" panose="02040503050406030204" pitchFamily="18" charset="0"/>
                            </a:rPr>
                          </m:ctrlPr>
                        </m:dPr>
                        <m:e>
                          <m:eqArr>
                            <m:eqArrPr>
                              <m:ctrlPr>
                                <a:rPr lang="en-US" sz="1600" b="0" i="1" smtClean="0">
                                  <a:solidFill>
                                    <a:srgbClr val="7E6C6C"/>
                                  </a:solidFill>
                                  <a:latin typeface="Cambria Math" panose="02040503050406030204" pitchFamily="18" charset="0"/>
                                </a:rPr>
                              </m:ctrlPr>
                            </m:eqArrPr>
                            <m:e>
                              <m:sSup>
                                <m:sSupPr>
                                  <m:ctrlPr>
                                    <a:rPr lang="en-US" sz="1600" b="0" i="1" smtClean="0">
                                      <a:solidFill>
                                        <a:srgbClr val="7E6C6C"/>
                                      </a:solidFill>
                                      <a:latin typeface="Cambria Math" panose="02040503050406030204" pitchFamily="18" charset="0"/>
                                    </a:rPr>
                                  </m:ctrlPr>
                                </m:sSupPr>
                                <m:e>
                                  <m:r>
                                    <a:rPr lang="en-US" sz="1600" i="1">
                                      <a:solidFill>
                                        <a:srgbClr val="7E6C6C"/>
                                      </a:solidFill>
                                      <a:latin typeface="Cambria Math" panose="02040503050406030204" pitchFamily="18" charset="0"/>
                                    </a:rPr>
                                    <m:t>(</m:t>
                                  </m:r>
                                  <m:r>
                                    <a:rPr lang="en-US" sz="1600" i="1">
                                      <a:solidFill>
                                        <a:srgbClr val="7E6C6C"/>
                                      </a:solidFill>
                                      <a:latin typeface="Cambria Math" panose="02040503050406030204" pitchFamily="18" charset="0"/>
                                    </a:rPr>
                                    <m:t>𝑦</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b="0" i="1" smtClean="0">
                                      <a:solidFill>
                                        <a:srgbClr val="7E6C6C"/>
                                      </a:solidFill>
                                      <a:latin typeface="Cambria Math" panose="02040503050406030204" pitchFamily="18" charset="0"/>
                                    </a:rPr>
                                    <m:t>−</m:t>
                                  </m:r>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𝑦</m:t>
                                      </m:r>
                                    </m:e>
                                    <m:sub>
                                      <m:r>
                                        <a:rPr lang="en-US" sz="1600" b="0" i="1" smtClean="0">
                                          <a:solidFill>
                                            <a:srgbClr val="7E6C6C"/>
                                          </a:solidFill>
                                          <a:latin typeface="Cambria Math" panose="02040503050406030204" pitchFamily="18" charset="0"/>
                                        </a:rPr>
                                        <m:t>𝑚𝑖𝑛</m:t>
                                      </m:r>
                                    </m:sub>
                                  </m:sSub>
                                  <m:r>
                                    <a:rPr lang="en-US" sz="1600" i="1">
                                      <a:solidFill>
                                        <a:srgbClr val="7E6C6C"/>
                                      </a:solidFill>
                                      <a:latin typeface="Cambria Math" panose="02040503050406030204" pitchFamily="18" charset="0"/>
                                    </a:rPr>
                                    <m:t>)</m:t>
                                  </m:r>
                                </m:e>
                                <m:sup>
                                  <m:r>
                                    <a:rPr lang="en-US" sz="1600" b="0" i="1" smtClean="0">
                                      <a:solidFill>
                                        <a:srgbClr val="7E6C6C"/>
                                      </a:solidFill>
                                      <a:latin typeface="Cambria Math" panose="02040503050406030204" pitchFamily="18" charset="0"/>
                                    </a:rPr>
                                    <m:t>2</m:t>
                                  </m:r>
                                </m:sup>
                              </m:sSup>
                              <m:r>
                                <a:rPr lang="en-US" sz="1600" b="0" i="1" smtClean="0">
                                  <a:solidFill>
                                    <a:srgbClr val="7E6C6C"/>
                                  </a:solidFill>
                                  <a:latin typeface="Cambria Math" panose="02040503050406030204" pitchFamily="18" charset="0"/>
                                </a:rPr>
                                <m:t>,</m:t>
                              </m:r>
                              <m:r>
                                <a:rPr lang="en-US" sz="1600" i="1">
                                  <a:solidFill>
                                    <a:srgbClr val="7E6C6C"/>
                                  </a:solidFill>
                                  <a:latin typeface="Cambria Math" panose="02040503050406030204" pitchFamily="18" charset="0"/>
                                  <a:ea typeface="Cambria Math" panose="02040503050406030204" pitchFamily="18" charset="0"/>
                                </a:rPr>
                                <m:t>			</m:t>
                              </m:r>
                              <m:r>
                                <m:rPr>
                                  <m:nor/>
                                </m:rPr>
                                <a:rPr lang="en-US" sz="1600" i="0">
                                  <a:solidFill>
                                    <a:srgbClr val="7E6C6C"/>
                                  </a:solidFill>
                                  <a:latin typeface="Cambria Math" panose="02040503050406030204" pitchFamily="18" charset="0"/>
                                </a:rPr>
                                <m:t>if</m:t>
                              </m:r>
                              <m:r>
                                <a:rPr lang="en-US" sz="1600" i="1">
                                  <a:solidFill>
                                    <a:srgbClr val="7E6C6C"/>
                                  </a:solidFill>
                                  <a:latin typeface="Cambria Math" panose="02040503050406030204" pitchFamily="18" charset="0"/>
                                </a:rPr>
                                <m:t> </m:t>
                              </m:r>
                              <m:r>
                                <a:rPr lang="en-US" sz="1600" i="1">
                                  <a:solidFill>
                                    <a:srgbClr val="7E6C6C"/>
                                  </a:solidFill>
                                  <a:latin typeface="Cambria Math" panose="02040503050406030204" pitchFamily="18" charset="0"/>
                                </a:rPr>
                                <m:t>𝑦</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i="1">
                                  <a:solidFill>
                                    <a:srgbClr val="7E6C6C"/>
                                  </a:solidFill>
                                  <a:latin typeface="Cambria Math" panose="02040503050406030204" pitchFamily="18" charset="0"/>
                                  <a:ea typeface="Cambria Math" panose="02040503050406030204" pitchFamily="18" charset="0"/>
                                </a:rPr>
                                <m:t>∈(−</m:t>
                              </m:r>
                              <m:r>
                                <a:rPr lang="en-US" sz="1600" i="1" smtClean="0">
                                  <a:solidFill>
                                    <a:srgbClr val="7E6C6C"/>
                                  </a:solidFill>
                                  <a:latin typeface="Cambria Math" panose="02040503050406030204" pitchFamily="18" charset="0"/>
                                  <a:ea typeface="Cambria Math" panose="02040503050406030204" pitchFamily="18" charset="0"/>
                                </a:rPr>
                                <m:t>∞</m:t>
                              </m:r>
                              <m:r>
                                <a:rPr lang="en-US" sz="1600" i="1">
                                  <a:solidFill>
                                    <a:srgbClr val="7E6C6C"/>
                                  </a:solidFill>
                                  <a:latin typeface="Cambria Math" panose="02040503050406030204" pitchFamily="18" charset="0"/>
                                  <a:ea typeface="Cambria Math" panose="02040503050406030204" pitchFamily="18" charset="0"/>
                                </a:rPr>
                                <m:t>,</m:t>
                              </m:r>
                              <m:sSub>
                                <m:sSubPr>
                                  <m:ctrlPr>
                                    <a:rPr lang="en-US" sz="1600" i="1">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𝑦</m:t>
                                  </m:r>
                                </m:e>
                                <m:sub>
                                  <m:r>
                                    <a:rPr lang="en-US" sz="1600" i="1">
                                      <a:solidFill>
                                        <a:srgbClr val="7E6C6C"/>
                                      </a:solidFill>
                                      <a:latin typeface="Cambria Math" panose="02040503050406030204" pitchFamily="18" charset="0"/>
                                    </a:rPr>
                                    <m:t>𝑚𝑖𝑛</m:t>
                                  </m:r>
                                </m:sub>
                              </m:sSub>
                              <m:r>
                                <a:rPr lang="en-US" sz="1600" i="1">
                                  <a:solidFill>
                                    <a:srgbClr val="7E6C6C"/>
                                  </a:solidFill>
                                  <a:latin typeface="Cambria Math" panose="02040503050406030204" pitchFamily="18" charset="0"/>
                                </a:rPr>
                                <m:t>)</m:t>
                              </m:r>
                              <m:r>
                                <a:rPr lang="en-US" sz="1600" i="1" smtClean="0">
                                  <a:solidFill>
                                    <a:srgbClr val="7E6C6C"/>
                                  </a:solidFill>
                                  <a:latin typeface="Cambria Math" panose="02040503050406030204" pitchFamily="18" charset="0"/>
                                  <a:ea typeface="Cambria Math" panose="02040503050406030204" pitchFamily="18" charset="0"/>
                                </a:rPr>
                                <m:t> </m:t>
                              </m:r>
                            </m:e>
                            <m:e>
                              <m:sSup>
                                <m:sSupPr>
                                  <m:ctrlPr>
                                    <a:rPr lang="en-US" sz="1600" i="1">
                                      <a:solidFill>
                                        <a:srgbClr val="7E6C6C"/>
                                      </a:solidFill>
                                      <a:latin typeface="Cambria Math" panose="02040503050406030204" pitchFamily="18" charset="0"/>
                                    </a:rPr>
                                  </m:ctrlPr>
                                </m:sSupPr>
                                <m:e>
                                  <m:r>
                                    <a:rPr lang="en-US" sz="1600" i="1">
                                      <a:solidFill>
                                        <a:srgbClr val="7E6C6C"/>
                                      </a:solidFill>
                                      <a:latin typeface="Cambria Math" panose="02040503050406030204" pitchFamily="18" charset="0"/>
                                    </a:rPr>
                                    <m:t>(</m:t>
                                  </m:r>
                                  <m:r>
                                    <a:rPr lang="en-US" sz="1600" i="1">
                                      <a:solidFill>
                                        <a:srgbClr val="7E6C6C"/>
                                      </a:solidFill>
                                      <a:latin typeface="Cambria Math" panose="02040503050406030204" pitchFamily="18" charset="0"/>
                                    </a:rPr>
                                    <m:t>𝑦</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i="1">
                                      <a:solidFill>
                                        <a:srgbClr val="7E6C6C"/>
                                      </a:solidFill>
                                      <a:latin typeface="Cambria Math" panose="02040503050406030204" pitchFamily="18" charset="0"/>
                                    </a:rPr>
                                    <m:t>−</m:t>
                                  </m:r>
                                  <m:sSub>
                                    <m:sSubPr>
                                      <m:ctrlPr>
                                        <a:rPr lang="en-US" sz="1600" i="1">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𝑦</m:t>
                                      </m:r>
                                    </m:e>
                                    <m:sub>
                                      <m:r>
                                        <a:rPr lang="en-US" sz="1600" i="1">
                                          <a:solidFill>
                                            <a:srgbClr val="7E6C6C"/>
                                          </a:solidFill>
                                          <a:latin typeface="Cambria Math" panose="02040503050406030204" pitchFamily="18" charset="0"/>
                                        </a:rPr>
                                        <m:t>𝑚</m:t>
                                      </m:r>
                                      <m:r>
                                        <a:rPr lang="en-US" sz="1600" b="0" i="1" smtClean="0">
                                          <a:solidFill>
                                            <a:srgbClr val="7E6C6C"/>
                                          </a:solidFill>
                                          <a:latin typeface="Cambria Math" panose="02040503050406030204" pitchFamily="18" charset="0"/>
                                        </a:rPr>
                                        <m:t>𝑎𝑥</m:t>
                                      </m:r>
                                    </m:sub>
                                  </m:sSub>
                                  <m:r>
                                    <a:rPr lang="en-US" sz="1600" i="1">
                                      <a:solidFill>
                                        <a:srgbClr val="7E6C6C"/>
                                      </a:solidFill>
                                      <a:latin typeface="Cambria Math" panose="02040503050406030204" pitchFamily="18" charset="0"/>
                                    </a:rPr>
                                    <m:t>)</m:t>
                                  </m:r>
                                </m:e>
                                <m:sup>
                                  <m:r>
                                    <a:rPr lang="en-US" sz="1600" i="1">
                                      <a:solidFill>
                                        <a:srgbClr val="7E6C6C"/>
                                      </a:solidFill>
                                      <a:latin typeface="Cambria Math" panose="02040503050406030204" pitchFamily="18" charset="0"/>
                                    </a:rPr>
                                    <m:t>2</m:t>
                                  </m:r>
                                </m:sup>
                              </m:sSup>
                              <m:r>
                                <a:rPr lang="en-US" sz="1600" i="1">
                                  <a:solidFill>
                                    <a:srgbClr val="7E6C6C"/>
                                  </a:solidFill>
                                  <a:latin typeface="Cambria Math" panose="02040503050406030204" pitchFamily="18" charset="0"/>
                                </a:rPr>
                                <m:t>,			</m:t>
                              </m:r>
                              <m:r>
                                <m:rPr>
                                  <m:nor/>
                                </m:rPr>
                                <a:rPr lang="en-US" sz="1600" i="0">
                                  <a:solidFill>
                                    <a:srgbClr val="7E6C6C"/>
                                  </a:solidFill>
                                  <a:latin typeface="Cambria Math" panose="02040503050406030204" pitchFamily="18" charset="0"/>
                                </a:rPr>
                                <m:t>if</m:t>
                              </m:r>
                              <m:r>
                                <a:rPr lang="en-US" sz="1600" i="1">
                                  <a:solidFill>
                                    <a:srgbClr val="7E6C6C"/>
                                  </a:solidFill>
                                  <a:latin typeface="Cambria Math" panose="02040503050406030204" pitchFamily="18" charset="0"/>
                                </a:rPr>
                                <m:t> </m:t>
                              </m:r>
                              <m:r>
                                <a:rPr lang="en-US" sz="1600" i="1">
                                  <a:solidFill>
                                    <a:srgbClr val="7E6C6C"/>
                                  </a:solidFill>
                                  <a:latin typeface="Cambria Math" panose="02040503050406030204" pitchFamily="18" charset="0"/>
                                </a:rPr>
                                <m:t>𝑦</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i="1">
                                  <a:solidFill>
                                    <a:srgbClr val="7E6C6C"/>
                                  </a:solidFill>
                                  <a:latin typeface="Cambria Math" panose="02040503050406030204" pitchFamily="18" charset="0"/>
                                  <a:ea typeface="Cambria Math" panose="02040503050406030204" pitchFamily="18" charset="0"/>
                                </a:rPr>
                                <m:t>∈</m:t>
                              </m:r>
                              <m:r>
                                <a:rPr lang="en-US" sz="1600" i="1" smtClean="0">
                                  <a:solidFill>
                                    <a:srgbClr val="7E6C6C"/>
                                  </a:solidFill>
                                  <a:latin typeface="Cambria Math" panose="02040503050406030204" pitchFamily="18" charset="0"/>
                                  <a:ea typeface="Cambria Math" panose="02040503050406030204" pitchFamily="18" charset="0"/>
                                </a:rPr>
                                <m:t> </m:t>
                              </m:r>
                              <m:r>
                                <a:rPr lang="en-US" sz="1600" i="1">
                                  <a:solidFill>
                                    <a:srgbClr val="7E6C6C"/>
                                  </a:solidFill>
                                  <a:latin typeface="Cambria Math" panose="02040503050406030204" pitchFamily="18" charset="0"/>
                                  <a:ea typeface="Cambria Math" panose="02040503050406030204" pitchFamily="18" charset="0"/>
                                </a:rPr>
                                <m:t>(</m:t>
                              </m:r>
                              <m:sSub>
                                <m:sSubPr>
                                  <m:ctrlPr>
                                    <a:rPr lang="en-US" sz="1600" i="1">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𝑦</m:t>
                                  </m:r>
                                </m:e>
                                <m:sub>
                                  <m:r>
                                    <a:rPr lang="en-US" sz="1600" i="1">
                                      <a:solidFill>
                                        <a:srgbClr val="7E6C6C"/>
                                      </a:solidFill>
                                      <a:latin typeface="Cambria Math" panose="02040503050406030204" pitchFamily="18" charset="0"/>
                                    </a:rPr>
                                    <m:t>𝑚𝑎𝑥</m:t>
                                  </m:r>
                                </m:sub>
                              </m:sSub>
                              <m:r>
                                <a:rPr lang="en-US" sz="1600" i="1">
                                  <a:solidFill>
                                    <a:srgbClr val="7E6C6C"/>
                                  </a:solidFill>
                                  <a:latin typeface="Cambria Math" panose="02040503050406030204" pitchFamily="18" charset="0"/>
                                </a:rPr>
                                <m:t>,</m:t>
                              </m:r>
                              <m:r>
                                <a:rPr lang="en-US" sz="1600" i="1">
                                  <a:solidFill>
                                    <a:srgbClr val="7E6C6C"/>
                                  </a:solidFill>
                                  <a:latin typeface="Cambria Math" panose="02040503050406030204" pitchFamily="18" charset="0"/>
                                  <a:ea typeface="Cambria Math" panose="02040503050406030204" pitchFamily="18" charset="0"/>
                                </a:rPr>
                                <m:t>∞</m:t>
                              </m:r>
                              <m:r>
                                <a:rPr lang="en-US" sz="1600" i="1">
                                  <a:solidFill>
                                    <a:srgbClr val="7E6C6C"/>
                                  </a:solidFill>
                                  <a:latin typeface="Cambria Math" panose="02040503050406030204" pitchFamily="18" charset="0"/>
                                </a:rPr>
                                <m:t>)</m:t>
                              </m:r>
                            </m:e>
                            <m:e>
                              <m:r>
                                <a:rPr lang="en-US" sz="1600" i="1">
                                  <a:solidFill>
                                    <a:srgbClr val="7E6C6C"/>
                                  </a:solidFill>
                                  <a:latin typeface="Cambria Math" panose="02040503050406030204" pitchFamily="18" charset="0"/>
                                </a:rPr>
                                <m:t>0,			</m:t>
                              </m:r>
                              <m:r>
                                <m:rPr>
                                  <m:nor/>
                                </m:rPr>
                                <a:rPr lang="en-US" sz="1600" i="0">
                                  <a:solidFill>
                                    <a:srgbClr val="7E6C6C"/>
                                  </a:solidFill>
                                  <a:latin typeface="Cambria Math" panose="02040503050406030204" pitchFamily="18" charset="0"/>
                                </a:rPr>
                                <m:t>otherwise</m:t>
                              </m:r>
                            </m:e>
                          </m:eqArr>
                        </m:e>
                      </m:d>
                    </m:oMath>
                    <m:oMath xmlns:m="http://schemas.openxmlformats.org/officeDocument/2006/math">
                      <m:sSub>
                        <m:sSubPr>
                          <m:ctrlPr>
                            <a:rPr lang="en-US" sz="1600" i="1">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𝑓</m:t>
                          </m:r>
                        </m:e>
                        <m:sub>
                          <m:r>
                            <m:rPr>
                              <m:sty m:val="p"/>
                            </m:rPr>
                            <a:rPr lang="el-GR" sz="1600" i="1">
                              <a:solidFill>
                                <a:srgbClr val="7E6C6C"/>
                              </a:solidFill>
                              <a:latin typeface="Cambria Math" panose="02040503050406030204" pitchFamily="18" charset="0"/>
                              <a:ea typeface="Cambria Math" panose="02040503050406030204" pitchFamily="18" charset="0"/>
                            </a:rPr>
                            <m:t>Γ</m:t>
                          </m:r>
                        </m:sub>
                      </m:sSub>
                      <m:d>
                        <m:dPr>
                          <m:ctrlPr>
                            <a:rPr lang="en-US" sz="1600" i="1">
                              <a:solidFill>
                                <a:srgbClr val="7E6C6C"/>
                              </a:solidFill>
                              <a:latin typeface="Cambria Math" panose="02040503050406030204" pitchFamily="18" charset="0"/>
                              <a:ea typeface="Cambria Math" panose="02040503050406030204" pitchFamily="18" charset="0"/>
                            </a:rPr>
                          </m:ctrlPr>
                        </m:dPr>
                        <m:e>
                          <m:r>
                            <a:rPr lang="en-US" sz="1600" i="1">
                              <a:solidFill>
                                <a:srgbClr val="7E6C6C"/>
                              </a:solidFill>
                              <a:latin typeface="Cambria Math" panose="02040503050406030204" pitchFamily="18" charset="0"/>
                              <a:ea typeface="Cambria Math" panose="02040503050406030204" pitchFamily="18" charset="0"/>
                            </a:rPr>
                            <m:t>𝑥</m:t>
                          </m:r>
                        </m:e>
                      </m:d>
                      <m:r>
                        <m:rPr>
                          <m:aln/>
                        </m:rPr>
                        <a:rPr lang="en-US" sz="1600" b="0" i="1" smtClean="0">
                          <a:solidFill>
                            <a:srgbClr val="7E6C6C"/>
                          </a:solidFill>
                          <a:latin typeface="Cambria Math" panose="02040503050406030204" pitchFamily="18" charset="0"/>
                          <a:ea typeface="Cambria Math" panose="02040503050406030204" pitchFamily="18" charset="0"/>
                        </a:rPr>
                        <m:t>=</m:t>
                      </m:r>
                      <m:d>
                        <m:dPr>
                          <m:begChr m:val="{"/>
                          <m:endChr m:val=""/>
                          <m:ctrlPr>
                            <a:rPr lang="en-US" sz="1600" i="1">
                              <a:solidFill>
                                <a:srgbClr val="7E6C6C"/>
                              </a:solidFill>
                              <a:latin typeface="Cambria Math" panose="02040503050406030204" pitchFamily="18" charset="0"/>
                            </a:rPr>
                          </m:ctrlPr>
                        </m:dPr>
                        <m:e>
                          <m:eqArr>
                            <m:eqArrPr>
                              <m:ctrlPr>
                                <a:rPr lang="en-US" sz="1600" i="1">
                                  <a:solidFill>
                                    <a:srgbClr val="7E6C6C"/>
                                  </a:solidFill>
                                  <a:latin typeface="Cambria Math" panose="02040503050406030204" pitchFamily="18" charset="0"/>
                                </a:rPr>
                              </m:ctrlPr>
                            </m:eqArrPr>
                            <m:e>
                              <m:sSup>
                                <m:sSupPr>
                                  <m:ctrlPr>
                                    <a:rPr lang="en-US" sz="1600" i="1">
                                      <a:solidFill>
                                        <a:srgbClr val="7E6C6C"/>
                                      </a:solidFill>
                                      <a:latin typeface="Cambria Math" panose="02040503050406030204" pitchFamily="18" charset="0"/>
                                    </a:rPr>
                                  </m:ctrlPr>
                                </m:sSupPr>
                                <m:e>
                                  <m:r>
                                    <a:rPr lang="en-US" sz="1600" i="1">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rPr>
                                    <m:t>𝑢</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i="1">
                                      <a:solidFill>
                                        <a:srgbClr val="7E6C6C"/>
                                      </a:solidFill>
                                      <a:latin typeface="Cambria Math" panose="02040503050406030204" pitchFamily="18" charset="0"/>
                                    </a:rPr>
                                    <m:t>−</m:t>
                                  </m:r>
                                  <m:sSub>
                                    <m:sSubPr>
                                      <m:ctrlPr>
                                        <a:rPr lang="en-US" sz="160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𝑢</m:t>
                                      </m:r>
                                    </m:e>
                                    <m:sub>
                                      <m:r>
                                        <a:rPr lang="en-US" sz="1600" i="1">
                                          <a:solidFill>
                                            <a:srgbClr val="7E6C6C"/>
                                          </a:solidFill>
                                          <a:latin typeface="Cambria Math" panose="02040503050406030204" pitchFamily="18" charset="0"/>
                                        </a:rPr>
                                        <m:t>𝑚𝑖𝑛</m:t>
                                      </m:r>
                                    </m:sub>
                                  </m:sSub>
                                  <m:r>
                                    <a:rPr lang="en-US" sz="1600" i="1">
                                      <a:solidFill>
                                        <a:srgbClr val="7E6C6C"/>
                                      </a:solidFill>
                                      <a:latin typeface="Cambria Math" panose="02040503050406030204" pitchFamily="18" charset="0"/>
                                    </a:rPr>
                                    <m:t>)</m:t>
                                  </m:r>
                                </m:e>
                                <m:sup>
                                  <m:r>
                                    <a:rPr lang="en-US" sz="1600" i="1">
                                      <a:solidFill>
                                        <a:srgbClr val="7E6C6C"/>
                                      </a:solidFill>
                                      <a:latin typeface="Cambria Math" panose="02040503050406030204" pitchFamily="18" charset="0"/>
                                    </a:rPr>
                                    <m:t>2</m:t>
                                  </m:r>
                                </m:sup>
                              </m:sSup>
                              <m:r>
                                <a:rPr lang="en-US" sz="1600" i="1">
                                  <a:solidFill>
                                    <a:srgbClr val="7E6C6C"/>
                                  </a:solidFill>
                                  <a:latin typeface="Cambria Math" panose="02040503050406030204" pitchFamily="18" charset="0"/>
                                </a:rPr>
                                <m:t>,			</m:t>
                              </m:r>
                              <m:r>
                                <m:rPr>
                                  <m:nor/>
                                </m:rPr>
                                <a:rPr lang="en-US" sz="1600" i="0">
                                  <a:solidFill>
                                    <a:srgbClr val="7E6C6C"/>
                                  </a:solidFill>
                                  <a:latin typeface="Cambria Math" panose="02040503050406030204" pitchFamily="18" charset="0"/>
                                </a:rPr>
                                <m:t>if</m:t>
                              </m:r>
                              <m:r>
                                <a:rPr lang="en-US" sz="1600" i="1">
                                  <a:solidFill>
                                    <a:srgbClr val="7E6C6C"/>
                                  </a:solidFill>
                                  <a:latin typeface="Cambria Math" panose="02040503050406030204" pitchFamily="18" charset="0"/>
                                </a:rPr>
                                <m:t> </m:t>
                              </m:r>
                              <m:r>
                                <a:rPr lang="en-US" sz="1600" b="0" i="1" smtClean="0">
                                  <a:solidFill>
                                    <a:srgbClr val="7E6C6C"/>
                                  </a:solidFill>
                                  <a:latin typeface="Cambria Math" panose="02040503050406030204" pitchFamily="18" charset="0"/>
                                </a:rPr>
                                <m:t>𝑢</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i="1">
                                  <a:solidFill>
                                    <a:srgbClr val="7E6C6C"/>
                                  </a:solidFill>
                                  <a:latin typeface="Cambria Math" panose="02040503050406030204" pitchFamily="18" charset="0"/>
                                  <a:ea typeface="Cambria Math" panose="02040503050406030204" pitchFamily="18" charset="0"/>
                                </a:rPr>
                                <m:t>∈(−∞,</m:t>
                              </m:r>
                              <m:sSub>
                                <m:sSubPr>
                                  <m:ctrlPr>
                                    <a:rPr lang="en-US" sz="1600" i="1">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𝑢</m:t>
                                  </m:r>
                                </m:e>
                                <m:sub>
                                  <m:r>
                                    <a:rPr lang="en-US" sz="1600" i="1">
                                      <a:solidFill>
                                        <a:srgbClr val="7E6C6C"/>
                                      </a:solidFill>
                                      <a:latin typeface="Cambria Math" panose="02040503050406030204" pitchFamily="18" charset="0"/>
                                    </a:rPr>
                                    <m:t>𝑚𝑖𝑛</m:t>
                                  </m:r>
                                </m:sub>
                              </m:sSub>
                              <m:r>
                                <a:rPr lang="en-US" sz="1600" i="1">
                                  <a:solidFill>
                                    <a:srgbClr val="7E6C6C"/>
                                  </a:solidFill>
                                  <a:latin typeface="Cambria Math" panose="02040503050406030204" pitchFamily="18" charset="0"/>
                                </a:rPr>
                                <m:t>)</m:t>
                              </m:r>
                              <m:r>
                                <a:rPr lang="en-US" sz="1600" i="1" smtClean="0">
                                  <a:solidFill>
                                    <a:srgbClr val="7E6C6C"/>
                                  </a:solidFill>
                                  <a:latin typeface="Cambria Math" panose="02040503050406030204" pitchFamily="18" charset="0"/>
                                  <a:ea typeface="Cambria Math" panose="02040503050406030204" pitchFamily="18" charset="0"/>
                                </a:rPr>
                                <m:t> </m:t>
                              </m:r>
                            </m:e>
                            <m:e>
                              <m:sSup>
                                <m:sSupPr>
                                  <m:ctrlPr>
                                    <a:rPr lang="en-US" sz="1600" i="1">
                                      <a:solidFill>
                                        <a:srgbClr val="7E6C6C"/>
                                      </a:solidFill>
                                      <a:latin typeface="Cambria Math" panose="02040503050406030204" pitchFamily="18" charset="0"/>
                                    </a:rPr>
                                  </m:ctrlPr>
                                </m:sSupPr>
                                <m:e>
                                  <m:r>
                                    <a:rPr lang="en-US" sz="1600" i="1">
                                      <a:solidFill>
                                        <a:srgbClr val="7E6C6C"/>
                                      </a:solidFill>
                                      <a:latin typeface="Cambria Math" panose="02040503050406030204" pitchFamily="18" charset="0"/>
                                    </a:rPr>
                                    <m:t>(</m:t>
                                  </m:r>
                                  <m:r>
                                    <a:rPr lang="en-US" sz="1600" i="1">
                                      <a:solidFill>
                                        <a:srgbClr val="7E6C6C"/>
                                      </a:solidFill>
                                      <a:latin typeface="Cambria Math" panose="02040503050406030204" pitchFamily="18" charset="0"/>
                                    </a:rPr>
                                    <m:t>𝑢</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i="1">
                                      <a:solidFill>
                                        <a:srgbClr val="7E6C6C"/>
                                      </a:solidFill>
                                      <a:latin typeface="Cambria Math" panose="02040503050406030204" pitchFamily="18" charset="0"/>
                                    </a:rPr>
                                    <m:t>−</m:t>
                                  </m:r>
                                  <m:sSub>
                                    <m:sSubPr>
                                      <m:ctrlPr>
                                        <a:rPr lang="en-US" sz="1600" i="1">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𝑢</m:t>
                                      </m:r>
                                    </m:e>
                                    <m:sub>
                                      <m:r>
                                        <a:rPr lang="en-US" sz="1600" b="0" i="1" smtClean="0">
                                          <a:solidFill>
                                            <a:srgbClr val="7E6C6C"/>
                                          </a:solidFill>
                                          <a:latin typeface="Cambria Math" panose="02040503050406030204" pitchFamily="18" charset="0"/>
                                        </a:rPr>
                                        <m:t>𝑚𝑎𝑥</m:t>
                                      </m:r>
                                    </m:sub>
                                  </m:sSub>
                                  <m:r>
                                    <a:rPr lang="en-US" sz="1600" i="1">
                                      <a:solidFill>
                                        <a:srgbClr val="7E6C6C"/>
                                      </a:solidFill>
                                      <a:latin typeface="Cambria Math" panose="02040503050406030204" pitchFamily="18" charset="0"/>
                                    </a:rPr>
                                    <m:t>)</m:t>
                                  </m:r>
                                </m:e>
                                <m:sup>
                                  <m:r>
                                    <a:rPr lang="en-US" sz="1600" i="1">
                                      <a:solidFill>
                                        <a:srgbClr val="7E6C6C"/>
                                      </a:solidFill>
                                      <a:latin typeface="Cambria Math" panose="02040503050406030204" pitchFamily="18" charset="0"/>
                                    </a:rPr>
                                    <m:t>2</m:t>
                                  </m:r>
                                </m:sup>
                              </m:sSup>
                              <m:r>
                                <a:rPr lang="en-US" sz="1600" i="1">
                                  <a:solidFill>
                                    <a:srgbClr val="7E6C6C"/>
                                  </a:solidFill>
                                  <a:latin typeface="Cambria Math" panose="02040503050406030204" pitchFamily="18" charset="0"/>
                                </a:rPr>
                                <m:t>,			</m:t>
                              </m:r>
                              <m:r>
                                <m:rPr>
                                  <m:nor/>
                                </m:rPr>
                                <a:rPr lang="en-US" sz="1600" i="0">
                                  <a:solidFill>
                                    <a:srgbClr val="7E6C6C"/>
                                  </a:solidFill>
                                  <a:latin typeface="Cambria Math" panose="02040503050406030204" pitchFamily="18" charset="0"/>
                                </a:rPr>
                                <m:t>if</m:t>
                              </m:r>
                              <m:r>
                                <a:rPr lang="en-US" sz="1600" i="1">
                                  <a:solidFill>
                                    <a:srgbClr val="7E6C6C"/>
                                  </a:solidFill>
                                  <a:latin typeface="Cambria Math" panose="02040503050406030204" pitchFamily="18" charset="0"/>
                                </a:rPr>
                                <m:t> </m:t>
                              </m:r>
                              <m:r>
                                <a:rPr lang="en-US" sz="1600" i="1">
                                  <a:solidFill>
                                    <a:srgbClr val="7E6C6C"/>
                                  </a:solidFill>
                                  <a:latin typeface="Cambria Math" panose="02040503050406030204" pitchFamily="18" charset="0"/>
                                </a:rPr>
                                <m:t>𝑢</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i="1">
                                  <a:solidFill>
                                    <a:srgbClr val="7E6C6C"/>
                                  </a:solidFill>
                                  <a:latin typeface="Cambria Math" panose="02040503050406030204" pitchFamily="18" charset="0"/>
                                  <a:ea typeface="Cambria Math" panose="02040503050406030204" pitchFamily="18" charset="0"/>
                                </a:rPr>
                                <m:t>∈</m:t>
                              </m:r>
                              <m:r>
                                <a:rPr lang="en-US" sz="1600" i="1" smtClean="0">
                                  <a:solidFill>
                                    <a:srgbClr val="7E6C6C"/>
                                  </a:solidFill>
                                  <a:latin typeface="Cambria Math" panose="02040503050406030204" pitchFamily="18" charset="0"/>
                                  <a:ea typeface="Cambria Math" panose="02040503050406030204" pitchFamily="18" charset="0"/>
                                </a:rPr>
                                <m:t> </m:t>
                              </m:r>
                              <m:r>
                                <a:rPr lang="en-US" sz="1600" i="1">
                                  <a:solidFill>
                                    <a:srgbClr val="7E6C6C"/>
                                  </a:solidFill>
                                  <a:latin typeface="Cambria Math" panose="02040503050406030204" pitchFamily="18" charset="0"/>
                                  <a:ea typeface="Cambria Math" panose="02040503050406030204" pitchFamily="18" charset="0"/>
                                </a:rPr>
                                <m:t>(</m:t>
                              </m:r>
                              <m:sSub>
                                <m:sSubPr>
                                  <m:ctrlPr>
                                    <a:rPr lang="en-US" sz="1600" i="1">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𝑢</m:t>
                                  </m:r>
                                </m:e>
                                <m:sub>
                                  <m:r>
                                    <a:rPr lang="en-US" sz="1600" i="1">
                                      <a:solidFill>
                                        <a:srgbClr val="7E6C6C"/>
                                      </a:solidFill>
                                      <a:latin typeface="Cambria Math" panose="02040503050406030204" pitchFamily="18" charset="0"/>
                                    </a:rPr>
                                    <m:t>𝑚𝑎𝑥</m:t>
                                  </m:r>
                                </m:sub>
                              </m:sSub>
                              <m:r>
                                <a:rPr lang="en-US" sz="1600" i="1">
                                  <a:solidFill>
                                    <a:srgbClr val="7E6C6C"/>
                                  </a:solidFill>
                                  <a:latin typeface="Cambria Math" panose="02040503050406030204" pitchFamily="18" charset="0"/>
                                </a:rPr>
                                <m:t>,</m:t>
                              </m:r>
                              <m:r>
                                <a:rPr lang="en-US" sz="1600" i="1">
                                  <a:solidFill>
                                    <a:srgbClr val="7E6C6C"/>
                                  </a:solidFill>
                                  <a:latin typeface="Cambria Math" panose="02040503050406030204" pitchFamily="18" charset="0"/>
                                  <a:ea typeface="Cambria Math" panose="02040503050406030204" pitchFamily="18" charset="0"/>
                                </a:rPr>
                                <m:t>∞</m:t>
                              </m:r>
                              <m:r>
                                <a:rPr lang="en-US" sz="1600" i="1">
                                  <a:solidFill>
                                    <a:srgbClr val="7E6C6C"/>
                                  </a:solidFill>
                                  <a:latin typeface="Cambria Math" panose="02040503050406030204" pitchFamily="18" charset="0"/>
                                </a:rPr>
                                <m:t>)</m:t>
                              </m:r>
                            </m:e>
                            <m:e>
                              <m:r>
                                <a:rPr lang="en-US" sz="1600" i="1">
                                  <a:solidFill>
                                    <a:srgbClr val="7E6C6C"/>
                                  </a:solidFill>
                                  <a:latin typeface="Cambria Math" panose="02040503050406030204" pitchFamily="18" charset="0"/>
                                </a:rPr>
                                <m:t>0,			</m:t>
                              </m:r>
                              <m:r>
                                <m:rPr>
                                  <m:nor/>
                                </m:rPr>
                                <a:rPr lang="en-US" sz="1600" i="0">
                                  <a:solidFill>
                                    <a:srgbClr val="7E6C6C"/>
                                  </a:solidFill>
                                  <a:latin typeface="Cambria Math" panose="02040503050406030204" pitchFamily="18" charset="0"/>
                                </a:rPr>
                                <m:t>otherwise</m:t>
                              </m:r>
                            </m:e>
                          </m:eqArr>
                        </m:e>
                      </m:d>
                    </m:oMath>
                  </m:oMathPara>
                </a14:m>
                <a:endParaRPr lang="en-US" sz="1600" dirty="0">
                  <a:solidFill>
                    <a:srgbClr val="7E6C6C"/>
                  </a:solidFill>
                </a:endParaRPr>
              </a:p>
              <a:p>
                <a:endParaRPr lang="en-US" sz="1600" dirty="0">
                  <a:solidFill>
                    <a:srgbClr val="7E6C6C"/>
                  </a:solidFill>
                </a:endParaRPr>
              </a:p>
              <a:p>
                <a:pPr marL="285750" indent="-285750">
                  <a:buFont typeface="Arial" panose="020B0604020202020204" pitchFamily="34" charset="0"/>
                  <a:buChar char="•"/>
                </a:pPr>
                <a:r>
                  <a:rPr lang="en-US" sz="1600" b="1" dirty="0">
                    <a:solidFill>
                      <a:srgbClr val="7E6C6C"/>
                    </a:solidFill>
                  </a:rPr>
                  <a:t>Cost function,</a:t>
                </a:r>
                <a:r>
                  <a:rPr lang="en-US" sz="1600" dirty="0">
                    <a:solidFill>
                      <a:srgbClr val="7E6C6C"/>
                    </a:solidFill>
                  </a:rPr>
                  <a:t> </a:t>
                </a:r>
                <a14:m>
                  <m:oMath xmlns:m="http://schemas.openxmlformats.org/officeDocument/2006/math">
                    <m:r>
                      <a:rPr lang="en-US" sz="1600" i="1">
                        <a:solidFill>
                          <a:srgbClr val="7E6C6C"/>
                        </a:solidFill>
                        <a:latin typeface="Cambria Math" panose="02040503050406030204" pitchFamily="18" charset="0"/>
                      </a:rPr>
                      <m:t>𝐹</m:t>
                    </m:r>
                    <m:r>
                      <a:rPr lang="en-US" sz="1600" i="1">
                        <a:solidFill>
                          <a:srgbClr val="7E6C6C"/>
                        </a:solidFill>
                        <a:latin typeface="Cambria Math" panose="02040503050406030204" pitchFamily="18" charset="0"/>
                      </a:rPr>
                      <m:t>=</m:t>
                    </m:r>
                    <m:sSub>
                      <m:sSubPr>
                        <m:ctrlPr>
                          <a:rPr lang="en-US" sz="1600" i="1">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𝐹</m:t>
                        </m:r>
                      </m:e>
                      <m:sub>
                        <m:r>
                          <a:rPr lang="en-US" sz="1600" i="1">
                            <a:solidFill>
                              <a:srgbClr val="7E6C6C"/>
                            </a:solidFill>
                            <a:latin typeface="Cambria Math" panose="02040503050406030204" pitchFamily="18" charset="0"/>
                          </a:rPr>
                          <m:t>0</m:t>
                        </m:r>
                      </m:sub>
                    </m:sSub>
                  </m:oMath>
                </a14:m>
                <a:r>
                  <a:rPr lang="en-US" sz="1600" dirty="0">
                    <a:solidFill>
                      <a:srgbClr val="7E6C6C"/>
                    </a:solidFill>
                  </a:rPr>
                  <a:t> + </a:t>
                </a:r>
                <a14:m>
                  <m:oMath xmlns:m="http://schemas.openxmlformats.org/officeDocument/2006/math">
                    <m:sSub>
                      <m:sSubPr>
                        <m:ctrlPr>
                          <a:rPr lang="en-US" sz="1600" i="1">
                            <a:solidFill>
                              <a:srgbClr val="7E6C6C"/>
                            </a:solidFill>
                            <a:latin typeface="Cambria Math" panose="02040503050406030204" pitchFamily="18" charset="0"/>
                          </a:rPr>
                        </m:ctrlPr>
                      </m:sSubPr>
                      <m:e>
                        <m:r>
                          <a:rPr lang="en-US" sz="1600" i="1" smtClean="0">
                            <a:solidFill>
                              <a:srgbClr val="7E6C6C"/>
                            </a:solidFill>
                            <a:latin typeface="Cambria Math" panose="02040503050406030204" pitchFamily="18" charset="0"/>
                            <a:ea typeface="Cambria Math" panose="02040503050406030204" pitchFamily="18" charset="0"/>
                          </a:rPr>
                          <m:t>𝛽</m:t>
                        </m:r>
                        <m:r>
                          <a:rPr lang="en-US" sz="1600" i="1">
                            <a:solidFill>
                              <a:srgbClr val="7E6C6C"/>
                            </a:solidFill>
                            <a:latin typeface="Cambria Math" panose="02040503050406030204" pitchFamily="18" charset="0"/>
                          </a:rPr>
                          <m:t>𝐹</m:t>
                        </m:r>
                      </m:e>
                      <m:sub>
                        <m:r>
                          <a:rPr lang="en-US" sz="1600" i="1">
                            <a:solidFill>
                              <a:srgbClr val="7E6C6C"/>
                            </a:solidFill>
                            <a:latin typeface="Cambria Math" panose="02040503050406030204" pitchFamily="18" charset="0"/>
                          </a:rPr>
                          <m:t>𝑣</m:t>
                        </m:r>
                      </m:sub>
                    </m:sSub>
                  </m:oMath>
                </a14:m>
                <a:endParaRPr lang="en-US" sz="1600" dirty="0">
                  <a:solidFill>
                    <a:srgbClr val="7E6C6C"/>
                  </a:solidFill>
                </a:endParaRPr>
              </a:p>
              <a:p>
                <a:pPr marL="285750" indent="-285750">
                  <a:buFont typeface="Arial" panose="020B0604020202020204" pitchFamily="34" charset="0"/>
                  <a:buChar char="•"/>
                </a:pPr>
                <a:endParaRPr lang="en-US" sz="1600" b="1" dirty="0">
                  <a:solidFill>
                    <a:srgbClr val="7E6C6C"/>
                  </a:solidFill>
                </a:endParaRPr>
              </a:p>
              <a:p>
                <a:pPr marL="285750" indent="-285750">
                  <a:buFont typeface="Arial" panose="020B0604020202020204" pitchFamily="34" charset="0"/>
                  <a:buChar char="•"/>
                </a:pPr>
                <a:r>
                  <a:rPr lang="en-US" sz="1600" b="1" dirty="0">
                    <a:solidFill>
                      <a:srgbClr val="7E6C6C"/>
                    </a:solidFill>
                  </a:rPr>
                  <a:t>Reward function,</a:t>
                </a:r>
                <a:r>
                  <a:rPr lang="en-US" sz="1600" dirty="0">
                    <a:solidFill>
                      <a:srgbClr val="7E6C6C"/>
                    </a:solidFill>
                  </a:rPr>
                  <a:t> </a:t>
                </a:r>
                <a14:m>
                  <m:oMath xmlns:m="http://schemas.openxmlformats.org/officeDocument/2006/math">
                    <m:r>
                      <a:rPr lang="en-US" sz="1600" b="0" i="1" smtClean="0">
                        <a:solidFill>
                          <a:srgbClr val="7E6C6C"/>
                        </a:solidFill>
                        <a:latin typeface="Cambria Math" panose="02040503050406030204" pitchFamily="18" charset="0"/>
                      </a:rPr>
                      <m:t>𝑅</m:t>
                    </m:r>
                    <m:r>
                      <a:rPr lang="en-US" sz="1600" i="1">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rPr>
                      <m:t>𝐹</m:t>
                    </m:r>
                  </m:oMath>
                </a14:m>
                <a:endParaRPr lang="en-CH" sz="1600" dirty="0">
                  <a:solidFill>
                    <a:srgbClr val="7E6C6C"/>
                  </a:solidFill>
                </a:endParaRPr>
              </a:p>
            </p:txBody>
          </p:sp>
        </mc:Choice>
        <mc:Fallback xmlns="">
          <p:sp>
            <p:nvSpPr>
              <p:cNvPr id="112" name="TextBox 111">
                <a:extLst>
                  <a:ext uri="{FF2B5EF4-FFF2-40B4-BE49-F238E27FC236}">
                    <a16:creationId xmlns:a16="http://schemas.microsoft.com/office/drawing/2014/main" id="{19FD90B5-C0B2-7729-6449-D780AE1F4AEF}"/>
                  </a:ext>
                </a:extLst>
              </p:cNvPr>
              <p:cNvSpPr txBox="1">
                <a:spLocks noRot="1" noChangeAspect="1" noMove="1" noResize="1" noEditPoints="1" noAdjustHandles="1" noChangeArrowheads="1" noChangeShapeType="1" noTextEdit="1"/>
              </p:cNvSpPr>
              <p:nvPr/>
            </p:nvSpPr>
            <p:spPr>
              <a:xfrm>
                <a:off x="5335924" y="1878719"/>
                <a:ext cx="5540867" cy="4099969"/>
              </a:xfrm>
              <a:prstGeom prst="rect">
                <a:avLst/>
              </a:prstGeom>
              <a:blipFill>
                <a:blip r:embed="rId3"/>
                <a:stretch>
                  <a:fillRect l="-11899" t="-24383" b="-50309"/>
                </a:stretch>
              </a:blipFill>
            </p:spPr>
            <p:txBody>
              <a:bodyPr/>
              <a:lstStyle/>
              <a:p>
                <a:r>
                  <a:rPr lang="en-CH">
                    <a:noFill/>
                  </a:rPr>
                  <a:t> </a:t>
                </a:r>
              </a:p>
            </p:txBody>
          </p:sp>
        </mc:Fallback>
      </mc:AlternateContent>
      <p:grpSp>
        <p:nvGrpSpPr>
          <p:cNvPr id="117" name="Group 116">
            <a:extLst>
              <a:ext uri="{FF2B5EF4-FFF2-40B4-BE49-F238E27FC236}">
                <a16:creationId xmlns:a16="http://schemas.microsoft.com/office/drawing/2014/main" id="{7CBC4C3B-1B1B-B281-4BBA-126783C6B431}"/>
              </a:ext>
            </a:extLst>
          </p:cNvPr>
          <p:cNvGrpSpPr/>
          <p:nvPr/>
        </p:nvGrpSpPr>
        <p:grpSpPr>
          <a:xfrm>
            <a:off x="301641" y="1771237"/>
            <a:ext cx="3185498" cy="4130534"/>
            <a:chOff x="301641" y="1771237"/>
            <a:chExt cx="3185498" cy="4130534"/>
          </a:xfrm>
        </p:grpSpPr>
        <p:sp>
          <p:nvSpPr>
            <p:cNvPr id="118" name="Rectangle 117">
              <a:extLst>
                <a:ext uri="{FF2B5EF4-FFF2-40B4-BE49-F238E27FC236}">
                  <a16:creationId xmlns:a16="http://schemas.microsoft.com/office/drawing/2014/main" id="{40717C66-8293-883B-C0F6-E820342EE8D3}"/>
                </a:ext>
              </a:extLst>
            </p:cNvPr>
            <p:cNvSpPr/>
            <p:nvPr/>
          </p:nvSpPr>
          <p:spPr>
            <a:xfrm>
              <a:off x="736027"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19" name="Rectangle 118">
              <a:extLst>
                <a:ext uri="{FF2B5EF4-FFF2-40B4-BE49-F238E27FC236}">
                  <a16:creationId xmlns:a16="http://schemas.microsoft.com/office/drawing/2014/main" id="{29E63998-5927-F067-C99C-B4F4BE27B750}"/>
                </a:ext>
              </a:extLst>
            </p:cNvPr>
            <p:cNvSpPr/>
            <p:nvPr/>
          </p:nvSpPr>
          <p:spPr>
            <a:xfrm>
              <a:off x="1025618"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0" name="Rectangle 119">
              <a:extLst>
                <a:ext uri="{FF2B5EF4-FFF2-40B4-BE49-F238E27FC236}">
                  <a16:creationId xmlns:a16="http://schemas.microsoft.com/office/drawing/2014/main" id="{3E311B5E-D544-2F0E-BB58-8271C62D1E99}"/>
                </a:ext>
              </a:extLst>
            </p:cNvPr>
            <p:cNvSpPr/>
            <p:nvPr/>
          </p:nvSpPr>
          <p:spPr>
            <a:xfrm>
              <a:off x="1315209"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1" name="Rectangle 120">
              <a:extLst>
                <a:ext uri="{FF2B5EF4-FFF2-40B4-BE49-F238E27FC236}">
                  <a16:creationId xmlns:a16="http://schemas.microsoft.com/office/drawing/2014/main" id="{746E19A7-F950-B0DC-6941-0F06D435C45E}"/>
                </a:ext>
              </a:extLst>
            </p:cNvPr>
            <p:cNvSpPr/>
            <p:nvPr/>
          </p:nvSpPr>
          <p:spPr>
            <a:xfrm>
              <a:off x="1604799"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2" name="Rectangle 121">
              <a:extLst>
                <a:ext uri="{FF2B5EF4-FFF2-40B4-BE49-F238E27FC236}">
                  <a16:creationId xmlns:a16="http://schemas.microsoft.com/office/drawing/2014/main" id="{07E4494C-5DBD-81D3-BAB7-7C6E154C3B8A}"/>
                </a:ext>
              </a:extLst>
            </p:cNvPr>
            <p:cNvSpPr/>
            <p:nvPr/>
          </p:nvSpPr>
          <p:spPr>
            <a:xfrm>
              <a:off x="1894390"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3" name="Rectangle 122">
              <a:extLst>
                <a:ext uri="{FF2B5EF4-FFF2-40B4-BE49-F238E27FC236}">
                  <a16:creationId xmlns:a16="http://schemas.microsoft.com/office/drawing/2014/main" id="{815B2BC0-B00C-4094-180C-32A433675A12}"/>
                </a:ext>
              </a:extLst>
            </p:cNvPr>
            <p:cNvSpPr/>
            <p:nvPr/>
          </p:nvSpPr>
          <p:spPr>
            <a:xfrm>
              <a:off x="2183981"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4" name="Rectangle 123">
              <a:extLst>
                <a:ext uri="{FF2B5EF4-FFF2-40B4-BE49-F238E27FC236}">
                  <a16:creationId xmlns:a16="http://schemas.microsoft.com/office/drawing/2014/main" id="{859CFD59-F48D-7C44-8EC9-55DF23EBFF16}"/>
                </a:ext>
              </a:extLst>
            </p:cNvPr>
            <p:cNvSpPr/>
            <p:nvPr/>
          </p:nvSpPr>
          <p:spPr>
            <a:xfrm>
              <a:off x="2473571"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5" name="Rectangle 124">
              <a:extLst>
                <a:ext uri="{FF2B5EF4-FFF2-40B4-BE49-F238E27FC236}">
                  <a16:creationId xmlns:a16="http://schemas.microsoft.com/office/drawing/2014/main" id="{5D664F07-34B7-EE21-3900-C9ADEE90C198}"/>
                </a:ext>
              </a:extLst>
            </p:cNvPr>
            <p:cNvSpPr/>
            <p:nvPr/>
          </p:nvSpPr>
          <p:spPr>
            <a:xfrm>
              <a:off x="2763162"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6" name="Rectangle 125">
              <a:extLst>
                <a:ext uri="{FF2B5EF4-FFF2-40B4-BE49-F238E27FC236}">
                  <a16:creationId xmlns:a16="http://schemas.microsoft.com/office/drawing/2014/main" id="{C1DAE6E1-B71D-879A-1C77-855AEF67A89E}"/>
                </a:ext>
              </a:extLst>
            </p:cNvPr>
            <p:cNvSpPr/>
            <p:nvPr/>
          </p:nvSpPr>
          <p:spPr>
            <a:xfrm>
              <a:off x="736027"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dirty="0"/>
            </a:p>
          </p:txBody>
        </p:sp>
        <p:sp>
          <p:nvSpPr>
            <p:cNvPr id="127" name="Rectangle 126">
              <a:extLst>
                <a:ext uri="{FF2B5EF4-FFF2-40B4-BE49-F238E27FC236}">
                  <a16:creationId xmlns:a16="http://schemas.microsoft.com/office/drawing/2014/main" id="{8E4172C5-9A1F-B1E2-77C6-6D1A7B8A2A89}"/>
                </a:ext>
              </a:extLst>
            </p:cNvPr>
            <p:cNvSpPr/>
            <p:nvPr/>
          </p:nvSpPr>
          <p:spPr>
            <a:xfrm>
              <a:off x="1025618"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8" name="Rectangle 127">
              <a:extLst>
                <a:ext uri="{FF2B5EF4-FFF2-40B4-BE49-F238E27FC236}">
                  <a16:creationId xmlns:a16="http://schemas.microsoft.com/office/drawing/2014/main" id="{DD1B16D0-972C-F76F-FCB0-108CB370156E}"/>
                </a:ext>
              </a:extLst>
            </p:cNvPr>
            <p:cNvSpPr/>
            <p:nvPr/>
          </p:nvSpPr>
          <p:spPr>
            <a:xfrm>
              <a:off x="1315209"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9" name="Rectangle 128">
              <a:extLst>
                <a:ext uri="{FF2B5EF4-FFF2-40B4-BE49-F238E27FC236}">
                  <a16:creationId xmlns:a16="http://schemas.microsoft.com/office/drawing/2014/main" id="{C61FB5D3-5C2A-5874-9ECD-0E629226F8CF}"/>
                </a:ext>
              </a:extLst>
            </p:cNvPr>
            <p:cNvSpPr/>
            <p:nvPr/>
          </p:nvSpPr>
          <p:spPr>
            <a:xfrm>
              <a:off x="1604799"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0" name="Rectangle 129">
              <a:extLst>
                <a:ext uri="{FF2B5EF4-FFF2-40B4-BE49-F238E27FC236}">
                  <a16:creationId xmlns:a16="http://schemas.microsoft.com/office/drawing/2014/main" id="{F336D091-4BB4-D510-99D0-A0091606D70B}"/>
                </a:ext>
              </a:extLst>
            </p:cNvPr>
            <p:cNvSpPr/>
            <p:nvPr/>
          </p:nvSpPr>
          <p:spPr>
            <a:xfrm>
              <a:off x="1894390"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1" name="Rectangle 130">
              <a:extLst>
                <a:ext uri="{FF2B5EF4-FFF2-40B4-BE49-F238E27FC236}">
                  <a16:creationId xmlns:a16="http://schemas.microsoft.com/office/drawing/2014/main" id="{CB084406-754A-ADA5-F6FE-9C8CC9BDBB4C}"/>
                </a:ext>
              </a:extLst>
            </p:cNvPr>
            <p:cNvSpPr/>
            <p:nvPr/>
          </p:nvSpPr>
          <p:spPr>
            <a:xfrm>
              <a:off x="2183981"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2" name="Rectangle 131">
              <a:extLst>
                <a:ext uri="{FF2B5EF4-FFF2-40B4-BE49-F238E27FC236}">
                  <a16:creationId xmlns:a16="http://schemas.microsoft.com/office/drawing/2014/main" id="{22AA20E8-642F-9A15-96B0-714CCE0C3B37}"/>
                </a:ext>
              </a:extLst>
            </p:cNvPr>
            <p:cNvSpPr/>
            <p:nvPr/>
          </p:nvSpPr>
          <p:spPr>
            <a:xfrm>
              <a:off x="2473571"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3" name="Rectangle 132">
              <a:extLst>
                <a:ext uri="{FF2B5EF4-FFF2-40B4-BE49-F238E27FC236}">
                  <a16:creationId xmlns:a16="http://schemas.microsoft.com/office/drawing/2014/main" id="{493CAB56-9B2D-F3B2-1BF0-AE8EA483AB5C}"/>
                </a:ext>
              </a:extLst>
            </p:cNvPr>
            <p:cNvSpPr/>
            <p:nvPr/>
          </p:nvSpPr>
          <p:spPr>
            <a:xfrm>
              <a:off x="2763162"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4" name="Rectangle 133">
              <a:extLst>
                <a:ext uri="{FF2B5EF4-FFF2-40B4-BE49-F238E27FC236}">
                  <a16:creationId xmlns:a16="http://schemas.microsoft.com/office/drawing/2014/main" id="{20E91BFD-65CF-CF70-7D54-77779964B0D3}"/>
                </a:ext>
              </a:extLst>
            </p:cNvPr>
            <p:cNvSpPr/>
            <p:nvPr/>
          </p:nvSpPr>
          <p:spPr>
            <a:xfrm>
              <a:off x="736027"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5" name="Rectangle 134">
              <a:extLst>
                <a:ext uri="{FF2B5EF4-FFF2-40B4-BE49-F238E27FC236}">
                  <a16:creationId xmlns:a16="http://schemas.microsoft.com/office/drawing/2014/main" id="{5C4849D0-DDF9-B68D-73A2-38C9EDA37951}"/>
                </a:ext>
              </a:extLst>
            </p:cNvPr>
            <p:cNvSpPr/>
            <p:nvPr/>
          </p:nvSpPr>
          <p:spPr>
            <a:xfrm>
              <a:off x="1025618"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6" name="Rectangle 135">
              <a:extLst>
                <a:ext uri="{FF2B5EF4-FFF2-40B4-BE49-F238E27FC236}">
                  <a16:creationId xmlns:a16="http://schemas.microsoft.com/office/drawing/2014/main" id="{0764484D-88D9-6B5B-BF39-45716E2DE3B6}"/>
                </a:ext>
              </a:extLst>
            </p:cNvPr>
            <p:cNvSpPr/>
            <p:nvPr/>
          </p:nvSpPr>
          <p:spPr>
            <a:xfrm>
              <a:off x="1315209"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7" name="Rectangle 136">
              <a:extLst>
                <a:ext uri="{FF2B5EF4-FFF2-40B4-BE49-F238E27FC236}">
                  <a16:creationId xmlns:a16="http://schemas.microsoft.com/office/drawing/2014/main" id="{826EA6A1-58FF-AD59-3186-26D3C945838D}"/>
                </a:ext>
              </a:extLst>
            </p:cNvPr>
            <p:cNvSpPr/>
            <p:nvPr/>
          </p:nvSpPr>
          <p:spPr>
            <a:xfrm>
              <a:off x="1604799"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8" name="Rectangle 137">
              <a:extLst>
                <a:ext uri="{FF2B5EF4-FFF2-40B4-BE49-F238E27FC236}">
                  <a16:creationId xmlns:a16="http://schemas.microsoft.com/office/drawing/2014/main" id="{324EA382-DCCD-C136-E5DF-F203B929BAEA}"/>
                </a:ext>
              </a:extLst>
            </p:cNvPr>
            <p:cNvSpPr/>
            <p:nvPr/>
          </p:nvSpPr>
          <p:spPr>
            <a:xfrm>
              <a:off x="1894390"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9" name="Rectangle 138">
              <a:extLst>
                <a:ext uri="{FF2B5EF4-FFF2-40B4-BE49-F238E27FC236}">
                  <a16:creationId xmlns:a16="http://schemas.microsoft.com/office/drawing/2014/main" id="{F3A05572-39D8-83D1-C119-7D1A257FC89F}"/>
                </a:ext>
              </a:extLst>
            </p:cNvPr>
            <p:cNvSpPr/>
            <p:nvPr/>
          </p:nvSpPr>
          <p:spPr>
            <a:xfrm>
              <a:off x="2183981"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0" name="Rectangle 139">
              <a:extLst>
                <a:ext uri="{FF2B5EF4-FFF2-40B4-BE49-F238E27FC236}">
                  <a16:creationId xmlns:a16="http://schemas.microsoft.com/office/drawing/2014/main" id="{C88B6274-6061-74DA-36DC-B6EBCD3ACB05}"/>
                </a:ext>
              </a:extLst>
            </p:cNvPr>
            <p:cNvSpPr/>
            <p:nvPr/>
          </p:nvSpPr>
          <p:spPr>
            <a:xfrm>
              <a:off x="2473571"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1" name="Rectangle 140">
              <a:extLst>
                <a:ext uri="{FF2B5EF4-FFF2-40B4-BE49-F238E27FC236}">
                  <a16:creationId xmlns:a16="http://schemas.microsoft.com/office/drawing/2014/main" id="{F4FE546B-5EE1-4BEC-02CC-24AF1EC85EA5}"/>
                </a:ext>
              </a:extLst>
            </p:cNvPr>
            <p:cNvSpPr/>
            <p:nvPr/>
          </p:nvSpPr>
          <p:spPr>
            <a:xfrm>
              <a:off x="2763162"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2" name="Rectangle 141">
              <a:extLst>
                <a:ext uri="{FF2B5EF4-FFF2-40B4-BE49-F238E27FC236}">
                  <a16:creationId xmlns:a16="http://schemas.microsoft.com/office/drawing/2014/main" id="{B33C5EA1-C9C7-D604-C6EB-C79DD3D4FF00}"/>
                </a:ext>
              </a:extLst>
            </p:cNvPr>
            <p:cNvSpPr/>
            <p:nvPr/>
          </p:nvSpPr>
          <p:spPr>
            <a:xfrm>
              <a:off x="736027"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3" name="Rectangle 142">
              <a:extLst>
                <a:ext uri="{FF2B5EF4-FFF2-40B4-BE49-F238E27FC236}">
                  <a16:creationId xmlns:a16="http://schemas.microsoft.com/office/drawing/2014/main" id="{3AA1FC4D-A133-B7D8-491F-D5859BDD2600}"/>
                </a:ext>
              </a:extLst>
            </p:cNvPr>
            <p:cNvSpPr/>
            <p:nvPr/>
          </p:nvSpPr>
          <p:spPr>
            <a:xfrm>
              <a:off x="1025618"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4" name="Rectangle 143">
              <a:extLst>
                <a:ext uri="{FF2B5EF4-FFF2-40B4-BE49-F238E27FC236}">
                  <a16:creationId xmlns:a16="http://schemas.microsoft.com/office/drawing/2014/main" id="{2CB17BC9-C1BB-0623-F4A1-D9E295F949E1}"/>
                </a:ext>
              </a:extLst>
            </p:cNvPr>
            <p:cNvSpPr/>
            <p:nvPr/>
          </p:nvSpPr>
          <p:spPr>
            <a:xfrm>
              <a:off x="1315209"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5" name="Rectangle 144">
              <a:extLst>
                <a:ext uri="{FF2B5EF4-FFF2-40B4-BE49-F238E27FC236}">
                  <a16:creationId xmlns:a16="http://schemas.microsoft.com/office/drawing/2014/main" id="{DC3B49D5-8C54-9AD1-F794-FFC998B00E9F}"/>
                </a:ext>
              </a:extLst>
            </p:cNvPr>
            <p:cNvSpPr/>
            <p:nvPr/>
          </p:nvSpPr>
          <p:spPr>
            <a:xfrm>
              <a:off x="1604799"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6" name="Rectangle 145">
              <a:extLst>
                <a:ext uri="{FF2B5EF4-FFF2-40B4-BE49-F238E27FC236}">
                  <a16:creationId xmlns:a16="http://schemas.microsoft.com/office/drawing/2014/main" id="{BDCF0876-9850-7C1E-1C7C-9056F16C51B9}"/>
                </a:ext>
              </a:extLst>
            </p:cNvPr>
            <p:cNvSpPr/>
            <p:nvPr/>
          </p:nvSpPr>
          <p:spPr>
            <a:xfrm>
              <a:off x="1894390"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7" name="Rectangle 146">
              <a:extLst>
                <a:ext uri="{FF2B5EF4-FFF2-40B4-BE49-F238E27FC236}">
                  <a16:creationId xmlns:a16="http://schemas.microsoft.com/office/drawing/2014/main" id="{57C40F1C-38E8-2AEE-457B-B0CEFD5ACD9B}"/>
                </a:ext>
              </a:extLst>
            </p:cNvPr>
            <p:cNvSpPr/>
            <p:nvPr/>
          </p:nvSpPr>
          <p:spPr>
            <a:xfrm>
              <a:off x="2183981"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8" name="Rectangle 147">
              <a:extLst>
                <a:ext uri="{FF2B5EF4-FFF2-40B4-BE49-F238E27FC236}">
                  <a16:creationId xmlns:a16="http://schemas.microsoft.com/office/drawing/2014/main" id="{997D992B-1D39-C089-BC6A-446A4034EE77}"/>
                </a:ext>
              </a:extLst>
            </p:cNvPr>
            <p:cNvSpPr/>
            <p:nvPr/>
          </p:nvSpPr>
          <p:spPr>
            <a:xfrm>
              <a:off x="2473571"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9" name="Rectangle 148">
              <a:extLst>
                <a:ext uri="{FF2B5EF4-FFF2-40B4-BE49-F238E27FC236}">
                  <a16:creationId xmlns:a16="http://schemas.microsoft.com/office/drawing/2014/main" id="{E0585BD1-3644-3B80-06D2-D58D4670699F}"/>
                </a:ext>
              </a:extLst>
            </p:cNvPr>
            <p:cNvSpPr/>
            <p:nvPr/>
          </p:nvSpPr>
          <p:spPr>
            <a:xfrm>
              <a:off x="2763162"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0" name="Rectangle 149">
              <a:extLst>
                <a:ext uri="{FF2B5EF4-FFF2-40B4-BE49-F238E27FC236}">
                  <a16:creationId xmlns:a16="http://schemas.microsoft.com/office/drawing/2014/main" id="{712F6AEA-6093-1738-D147-2C6CDC901CB8}"/>
                </a:ext>
              </a:extLst>
            </p:cNvPr>
            <p:cNvSpPr/>
            <p:nvPr/>
          </p:nvSpPr>
          <p:spPr>
            <a:xfrm>
              <a:off x="736027"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1" name="Rectangle 150">
              <a:extLst>
                <a:ext uri="{FF2B5EF4-FFF2-40B4-BE49-F238E27FC236}">
                  <a16:creationId xmlns:a16="http://schemas.microsoft.com/office/drawing/2014/main" id="{25AE5EA1-2134-8329-BBCB-06BB90F35D81}"/>
                </a:ext>
              </a:extLst>
            </p:cNvPr>
            <p:cNvSpPr/>
            <p:nvPr/>
          </p:nvSpPr>
          <p:spPr>
            <a:xfrm>
              <a:off x="1025618"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2" name="Rectangle 151">
              <a:extLst>
                <a:ext uri="{FF2B5EF4-FFF2-40B4-BE49-F238E27FC236}">
                  <a16:creationId xmlns:a16="http://schemas.microsoft.com/office/drawing/2014/main" id="{486A1374-06DB-1B80-3764-FD2808E83B33}"/>
                </a:ext>
              </a:extLst>
            </p:cNvPr>
            <p:cNvSpPr/>
            <p:nvPr/>
          </p:nvSpPr>
          <p:spPr>
            <a:xfrm>
              <a:off x="1315209"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3" name="Rectangle 152">
              <a:extLst>
                <a:ext uri="{FF2B5EF4-FFF2-40B4-BE49-F238E27FC236}">
                  <a16:creationId xmlns:a16="http://schemas.microsoft.com/office/drawing/2014/main" id="{F35D17D1-FB93-C18F-5A5B-58A82B52CCB4}"/>
                </a:ext>
              </a:extLst>
            </p:cNvPr>
            <p:cNvSpPr/>
            <p:nvPr/>
          </p:nvSpPr>
          <p:spPr>
            <a:xfrm>
              <a:off x="1604799"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4" name="Rectangle 153">
              <a:extLst>
                <a:ext uri="{FF2B5EF4-FFF2-40B4-BE49-F238E27FC236}">
                  <a16:creationId xmlns:a16="http://schemas.microsoft.com/office/drawing/2014/main" id="{93CC0974-9249-E97D-68B7-57E624620259}"/>
                </a:ext>
              </a:extLst>
            </p:cNvPr>
            <p:cNvSpPr/>
            <p:nvPr/>
          </p:nvSpPr>
          <p:spPr>
            <a:xfrm>
              <a:off x="1894390"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5" name="Rectangle 154">
              <a:extLst>
                <a:ext uri="{FF2B5EF4-FFF2-40B4-BE49-F238E27FC236}">
                  <a16:creationId xmlns:a16="http://schemas.microsoft.com/office/drawing/2014/main" id="{1C25102D-BA9E-EE57-A84A-F6611FD05AB1}"/>
                </a:ext>
              </a:extLst>
            </p:cNvPr>
            <p:cNvSpPr/>
            <p:nvPr/>
          </p:nvSpPr>
          <p:spPr>
            <a:xfrm>
              <a:off x="2183981"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6" name="Rectangle 155">
              <a:extLst>
                <a:ext uri="{FF2B5EF4-FFF2-40B4-BE49-F238E27FC236}">
                  <a16:creationId xmlns:a16="http://schemas.microsoft.com/office/drawing/2014/main" id="{03EC86BE-7414-929E-4F21-2048444E2243}"/>
                </a:ext>
              </a:extLst>
            </p:cNvPr>
            <p:cNvSpPr/>
            <p:nvPr/>
          </p:nvSpPr>
          <p:spPr>
            <a:xfrm>
              <a:off x="2473571"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7" name="Rectangle 156">
              <a:extLst>
                <a:ext uri="{FF2B5EF4-FFF2-40B4-BE49-F238E27FC236}">
                  <a16:creationId xmlns:a16="http://schemas.microsoft.com/office/drawing/2014/main" id="{F405C4C5-9F25-B87D-B72B-31B99D9C76A6}"/>
                </a:ext>
              </a:extLst>
            </p:cNvPr>
            <p:cNvSpPr/>
            <p:nvPr/>
          </p:nvSpPr>
          <p:spPr>
            <a:xfrm>
              <a:off x="2763162"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8" name="Rectangle 157">
              <a:extLst>
                <a:ext uri="{FF2B5EF4-FFF2-40B4-BE49-F238E27FC236}">
                  <a16:creationId xmlns:a16="http://schemas.microsoft.com/office/drawing/2014/main" id="{B9F2C133-19F6-CC23-3C38-8236A1B83096}"/>
                </a:ext>
              </a:extLst>
            </p:cNvPr>
            <p:cNvSpPr/>
            <p:nvPr/>
          </p:nvSpPr>
          <p:spPr>
            <a:xfrm>
              <a:off x="736027"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9" name="Rectangle 158">
              <a:extLst>
                <a:ext uri="{FF2B5EF4-FFF2-40B4-BE49-F238E27FC236}">
                  <a16:creationId xmlns:a16="http://schemas.microsoft.com/office/drawing/2014/main" id="{32B51838-C03F-DFBA-42D0-86F8414D1A5D}"/>
                </a:ext>
              </a:extLst>
            </p:cNvPr>
            <p:cNvSpPr/>
            <p:nvPr/>
          </p:nvSpPr>
          <p:spPr>
            <a:xfrm>
              <a:off x="1025618"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0" name="Rectangle 159">
              <a:extLst>
                <a:ext uri="{FF2B5EF4-FFF2-40B4-BE49-F238E27FC236}">
                  <a16:creationId xmlns:a16="http://schemas.microsoft.com/office/drawing/2014/main" id="{02000B71-C4EF-D696-51A3-7C698D29406F}"/>
                </a:ext>
              </a:extLst>
            </p:cNvPr>
            <p:cNvSpPr/>
            <p:nvPr/>
          </p:nvSpPr>
          <p:spPr>
            <a:xfrm>
              <a:off x="1315209"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1" name="Rectangle 160">
              <a:extLst>
                <a:ext uri="{FF2B5EF4-FFF2-40B4-BE49-F238E27FC236}">
                  <a16:creationId xmlns:a16="http://schemas.microsoft.com/office/drawing/2014/main" id="{F0C4435D-ADA1-95E7-65D0-5EEC318BFC18}"/>
                </a:ext>
              </a:extLst>
            </p:cNvPr>
            <p:cNvSpPr/>
            <p:nvPr/>
          </p:nvSpPr>
          <p:spPr>
            <a:xfrm>
              <a:off x="1604799"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2" name="Rectangle 161">
              <a:extLst>
                <a:ext uri="{FF2B5EF4-FFF2-40B4-BE49-F238E27FC236}">
                  <a16:creationId xmlns:a16="http://schemas.microsoft.com/office/drawing/2014/main" id="{AECF48B3-7AAA-FD17-E9B8-E62611AD7743}"/>
                </a:ext>
              </a:extLst>
            </p:cNvPr>
            <p:cNvSpPr/>
            <p:nvPr/>
          </p:nvSpPr>
          <p:spPr>
            <a:xfrm>
              <a:off x="1894390"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3" name="Rectangle 162">
              <a:extLst>
                <a:ext uri="{FF2B5EF4-FFF2-40B4-BE49-F238E27FC236}">
                  <a16:creationId xmlns:a16="http://schemas.microsoft.com/office/drawing/2014/main" id="{51FBC4B5-CD01-0DB1-C7E3-3FBB179649A7}"/>
                </a:ext>
              </a:extLst>
            </p:cNvPr>
            <p:cNvSpPr/>
            <p:nvPr/>
          </p:nvSpPr>
          <p:spPr>
            <a:xfrm>
              <a:off x="2183981"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4" name="Rectangle 163">
              <a:extLst>
                <a:ext uri="{FF2B5EF4-FFF2-40B4-BE49-F238E27FC236}">
                  <a16:creationId xmlns:a16="http://schemas.microsoft.com/office/drawing/2014/main" id="{42AC83EC-14E2-F317-EE37-B0F8C02D83CE}"/>
                </a:ext>
              </a:extLst>
            </p:cNvPr>
            <p:cNvSpPr/>
            <p:nvPr/>
          </p:nvSpPr>
          <p:spPr>
            <a:xfrm>
              <a:off x="2473571"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5" name="Rectangle 164">
              <a:extLst>
                <a:ext uri="{FF2B5EF4-FFF2-40B4-BE49-F238E27FC236}">
                  <a16:creationId xmlns:a16="http://schemas.microsoft.com/office/drawing/2014/main" id="{BF6AE5FC-5A97-03C5-6BA5-8A0AFAA29EBC}"/>
                </a:ext>
              </a:extLst>
            </p:cNvPr>
            <p:cNvSpPr/>
            <p:nvPr/>
          </p:nvSpPr>
          <p:spPr>
            <a:xfrm>
              <a:off x="2763162"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6" name="Rectangle 165">
              <a:extLst>
                <a:ext uri="{FF2B5EF4-FFF2-40B4-BE49-F238E27FC236}">
                  <a16:creationId xmlns:a16="http://schemas.microsoft.com/office/drawing/2014/main" id="{DC6BF4AD-7366-555B-64A1-3DF9BEAEB3FA}"/>
                </a:ext>
              </a:extLst>
            </p:cNvPr>
            <p:cNvSpPr/>
            <p:nvPr/>
          </p:nvSpPr>
          <p:spPr>
            <a:xfrm>
              <a:off x="736027"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7" name="Rectangle 166">
              <a:extLst>
                <a:ext uri="{FF2B5EF4-FFF2-40B4-BE49-F238E27FC236}">
                  <a16:creationId xmlns:a16="http://schemas.microsoft.com/office/drawing/2014/main" id="{94A1546A-C654-970C-32AC-8D4A99861E35}"/>
                </a:ext>
              </a:extLst>
            </p:cNvPr>
            <p:cNvSpPr/>
            <p:nvPr/>
          </p:nvSpPr>
          <p:spPr>
            <a:xfrm>
              <a:off x="1025618"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8" name="Rectangle 167">
              <a:extLst>
                <a:ext uri="{FF2B5EF4-FFF2-40B4-BE49-F238E27FC236}">
                  <a16:creationId xmlns:a16="http://schemas.microsoft.com/office/drawing/2014/main" id="{15055C4C-090A-0ED0-4AAC-4FB6070299A0}"/>
                </a:ext>
              </a:extLst>
            </p:cNvPr>
            <p:cNvSpPr/>
            <p:nvPr/>
          </p:nvSpPr>
          <p:spPr>
            <a:xfrm>
              <a:off x="1315209"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9" name="Rectangle 168">
              <a:extLst>
                <a:ext uri="{FF2B5EF4-FFF2-40B4-BE49-F238E27FC236}">
                  <a16:creationId xmlns:a16="http://schemas.microsoft.com/office/drawing/2014/main" id="{01172F73-ADF3-D4C2-2117-E451C53445F5}"/>
                </a:ext>
              </a:extLst>
            </p:cNvPr>
            <p:cNvSpPr/>
            <p:nvPr/>
          </p:nvSpPr>
          <p:spPr>
            <a:xfrm>
              <a:off x="1604799"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0" name="Rectangle 169">
              <a:extLst>
                <a:ext uri="{FF2B5EF4-FFF2-40B4-BE49-F238E27FC236}">
                  <a16:creationId xmlns:a16="http://schemas.microsoft.com/office/drawing/2014/main" id="{8327005D-DFE4-3687-68AD-A796FB27B404}"/>
                </a:ext>
              </a:extLst>
            </p:cNvPr>
            <p:cNvSpPr/>
            <p:nvPr/>
          </p:nvSpPr>
          <p:spPr>
            <a:xfrm>
              <a:off x="1894390"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1" name="Rectangle 170">
              <a:extLst>
                <a:ext uri="{FF2B5EF4-FFF2-40B4-BE49-F238E27FC236}">
                  <a16:creationId xmlns:a16="http://schemas.microsoft.com/office/drawing/2014/main" id="{5828ED12-80A6-FB2D-D7B2-8B2667C3F903}"/>
                </a:ext>
              </a:extLst>
            </p:cNvPr>
            <p:cNvSpPr/>
            <p:nvPr/>
          </p:nvSpPr>
          <p:spPr>
            <a:xfrm>
              <a:off x="2183981"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2" name="Rectangle 171">
              <a:extLst>
                <a:ext uri="{FF2B5EF4-FFF2-40B4-BE49-F238E27FC236}">
                  <a16:creationId xmlns:a16="http://schemas.microsoft.com/office/drawing/2014/main" id="{94A84582-6C8B-A717-969A-DB82BADF02EA}"/>
                </a:ext>
              </a:extLst>
            </p:cNvPr>
            <p:cNvSpPr/>
            <p:nvPr/>
          </p:nvSpPr>
          <p:spPr>
            <a:xfrm>
              <a:off x="2473571"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3" name="Rectangle 172">
              <a:extLst>
                <a:ext uri="{FF2B5EF4-FFF2-40B4-BE49-F238E27FC236}">
                  <a16:creationId xmlns:a16="http://schemas.microsoft.com/office/drawing/2014/main" id="{8085BB15-4A45-5024-78CD-6303F4076E99}"/>
                </a:ext>
              </a:extLst>
            </p:cNvPr>
            <p:cNvSpPr/>
            <p:nvPr/>
          </p:nvSpPr>
          <p:spPr>
            <a:xfrm>
              <a:off x="2763162"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4" name="Rectangle 173">
              <a:extLst>
                <a:ext uri="{FF2B5EF4-FFF2-40B4-BE49-F238E27FC236}">
                  <a16:creationId xmlns:a16="http://schemas.microsoft.com/office/drawing/2014/main" id="{E95E29FE-72CC-B016-4566-BDA43892CAB4}"/>
                </a:ext>
              </a:extLst>
            </p:cNvPr>
            <p:cNvSpPr/>
            <p:nvPr/>
          </p:nvSpPr>
          <p:spPr>
            <a:xfrm>
              <a:off x="736027"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5" name="Rectangle 174">
              <a:extLst>
                <a:ext uri="{FF2B5EF4-FFF2-40B4-BE49-F238E27FC236}">
                  <a16:creationId xmlns:a16="http://schemas.microsoft.com/office/drawing/2014/main" id="{A882485D-2919-77D8-FDA2-84DA60774B71}"/>
                </a:ext>
              </a:extLst>
            </p:cNvPr>
            <p:cNvSpPr/>
            <p:nvPr/>
          </p:nvSpPr>
          <p:spPr>
            <a:xfrm>
              <a:off x="1025618"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6" name="Rectangle 175">
              <a:extLst>
                <a:ext uri="{FF2B5EF4-FFF2-40B4-BE49-F238E27FC236}">
                  <a16:creationId xmlns:a16="http://schemas.microsoft.com/office/drawing/2014/main" id="{F7B34ECC-9370-E5F7-E395-17D500BE444E}"/>
                </a:ext>
              </a:extLst>
            </p:cNvPr>
            <p:cNvSpPr/>
            <p:nvPr/>
          </p:nvSpPr>
          <p:spPr>
            <a:xfrm>
              <a:off x="1315209"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7" name="Rectangle 176">
              <a:extLst>
                <a:ext uri="{FF2B5EF4-FFF2-40B4-BE49-F238E27FC236}">
                  <a16:creationId xmlns:a16="http://schemas.microsoft.com/office/drawing/2014/main" id="{3D4DD403-E85D-BD8F-DEB2-7B4A1BCD817D}"/>
                </a:ext>
              </a:extLst>
            </p:cNvPr>
            <p:cNvSpPr/>
            <p:nvPr/>
          </p:nvSpPr>
          <p:spPr>
            <a:xfrm>
              <a:off x="1604799"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8" name="Rectangle 177">
              <a:extLst>
                <a:ext uri="{FF2B5EF4-FFF2-40B4-BE49-F238E27FC236}">
                  <a16:creationId xmlns:a16="http://schemas.microsoft.com/office/drawing/2014/main" id="{8D576BCB-A324-B7C3-B8D1-43402D4EAB28}"/>
                </a:ext>
              </a:extLst>
            </p:cNvPr>
            <p:cNvSpPr/>
            <p:nvPr/>
          </p:nvSpPr>
          <p:spPr>
            <a:xfrm>
              <a:off x="1894390"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9" name="Rectangle 178">
              <a:extLst>
                <a:ext uri="{FF2B5EF4-FFF2-40B4-BE49-F238E27FC236}">
                  <a16:creationId xmlns:a16="http://schemas.microsoft.com/office/drawing/2014/main" id="{239AC45B-B158-5101-9FE8-F046CA48E791}"/>
                </a:ext>
              </a:extLst>
            </p:cNvPr>
            <p:cNvSpPr/>
            <p:nvPr/>
          </p:nvSpPr>
          <p:spPr>
            <a:xfrm>
              <a:off x="2183981"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0" name="Rectangle 179">
              <a:extLst>
                <a:ext uri="{FF2B5EF4-FFF2-40B4-BE49-F238E27FC236}">
                  <a16:creationId xmlns:a16="http://schemas.microsoft.com/office/drawing/2014/main" id="{830CE79D-0952-07F0-33F7-CD951879E847}"/>
                </a:ext>
              </a:extLst>
            </p:cNvPr>
            <p:cNvSpPr/>
            <p:nvPr/>
          </p:nvSpPr>
          <p:spPr>
            <a:xfrm>
              <a:off x="2473571"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1" name="Rectangle 180">
              <a:extLst>
                <a:ext uri="{FF2B5EF4-FFF2-40B4-BE49-F238E27FC236}">
                  <a16:creationId xmlns:a16="http://schemas.microsoft.com/office/drawing/2014/main" id="{1AC1489F-2708-8301-001E-1177DE513BC6}"/>
                </a:ext>
              </a:extLst>
            </p:cNvPr>
            <p:cNvSpPr/>
            <p:nvPr/>
          </p:nvSpPr>
          <p:spPr>
            <a:xfrm>
              <a:off x="2763162"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2" name="Rectangle 181">
              <a:extLst>
                <a:ext uri="{FF2B5EF4-FFF2-40B4-BE49-F238E27FC236}">
                  <a16:creationId xmlns:a16="http://schemas.microsoft.com/office/drawing/2014/main" id="{A2A6E024-C9E3-8FDE-BB1F-31985141BF5B}"/>
                </a:ext>
              </a:extLst>
            </p:cNvPr>
            <p:cNvSpPr/>
            <p:nvPr/>
          </p:nvSpPr>
          <p:spPr>
            <a:xfrm>
              <a:off x="736027"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3" name="Rectangle 182">
              <a:extLst>
                <a:ext uri="{FF2B5EF4-FFF2-40B4-BE49-F238E27FC236}">
                  <a16:creationId xmlns:a16="http://schemas.microsoft.com/office/drawing/2014/main" id="{5B451736-40BF-2903-25D8-3D06507F59C8}"/>
                </a:ext>
              </a:extLst>
            </p:cNvPr>
            <p:cNvSpPr/>
            <p:nvPr/>
          </p:nvSpPr>
          <p:spPr>
            <a:xfrm>
              <a:off x="1025618"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4" name="Rectangle 183">
              <a:extLst>
                <a:ext uri="{FF2B5EF4-FFF2-40B4-BE49-F238E27FC236}">
                  <a16:creationId xmlns:a16="http://schemas.microsoft.com/office/drawing/2014/main" id="{B8065A1C-E5FE-D490-9AF2-DFD83D786EE9}"/>
                </a:ext>
              </a:extLst>
            </p:cNvPr>
            <p:cNvSpPr/>
            <p:nvPr/>
          </p:nvSpPr>
          <p:spPr>
            <a:xfrm>
              <a:off x="1315209"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5" name="Rectangle 184">
              <a:extLst>
                <a:ext uri="{FF2B5EF4-FFF2-40B4-BE49-F238E27FC236}">
                  <a16:creationId xmlns:a16="http://schemas.microsoft.com/office/drawing/2014/main" id="{938BE4A4-C435-8CC2-EA4E-313C30CDD0C5}"/>
                </a:ext>
              </a:extLst>
            </p:cNvPr>
            <p:cNvSpPr/>
            <p:nvPr/>
          </p:nvSpPr>
          <p:spPr>
            <a:xfrm>
              <a:off x="1604799"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6" name="Rectangle 185">
              <a:extLst>
                <a:ext uri="{FF2B5EF4-FFF2-40B4-BE49-F238E27FC236}">
                  <a16:creationId xmlns:a16="http://schemas.microsoft.com/office/drawing/2014/main" id="{789AE5D4-6134-2CC7-0AC5-36EC977F09F5}"/>
                </a:ext>
              </a:extLst>
            </p:cNvPr>
            <p:cNvSpPr/>
            <p:nvPr/>
          </p:nvSpPr>
          <p:spPr>
            <a:xfrm>
              <a:off x="1894390"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7" name="Rectangle 186">
              <a:extLst>
                <a:ext uri="{FF2B5EF4-FFF2-40B4-BE49-F238E27FC236}">
                  <a16:creationId xmlns:a16="http://schemas.microsoft.com/office/drawing/2014/main" id="{7E7FC5BD-ABE0-350C-808F-62D70BBC6C0B}"/>
                </a:ext>
              </a:extLst>
            </p:cNvPr>
            <p:cNvSpPr/>
            <p:nvPr/>
          </p:nvSpPr>
          <p:spPr>
            <a:xfrm>
              <a:off x="2183981"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8" name="Rectangle 187">
              <a:extLst>
                <a:ext uri="{FF2B5EF4-FFF2-40B4-BE49-F238E27FC236}">
                  <a16:creationId xmlns:a16="http://schemas.microsoft.com/office/drawing/2014/main" id="{8DC9EE15-EDEB-A01D-971B-3DE3FAB1C86E}"/>
                </a:ext>
              </a:extLst>
            </p:cNvPr>
            <p:cNvSpPr/>
            <p:nvPr/>
          </p:nvSpPr>
          <p:spPr>
            <a:xfrm>
              <a:off x="2473571"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9" name="Rectangle 188">
              <a:extLst>
                <a:ext uri="{FF2B5EF4-FFF2-40B4-BE49-F238E27FC236}">
                  <a16:creationId xmlns:a16="http://schemas.microsoft.com/office/drawing/2014/main" id="{EBDEA277-EA0C-5CA6-80F8-569F2941D761}"/>
                </a:ext>
              </a:extLst>
            </p:cNvPr>
            <p:cNvSpPr/>
            <p:nvPr/>
          </p:nvSpPr>
          <p:spPr>
            <a:xfrm>
              <a:off x="2763162"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0" name="Rectangle 189">
              <a:extLst>
                <a:ext uri="{FF2B5EF4-FFF2-40B4-BE49-F238E27FC236}">
                  <a16:creationId xmlns:a16="http://schemas.microsoft.com/office/drawing/2014/main" id="{256FEA66-76E0-8C61-C6CB-11A70A158D6F}"/>
                </a:ext>
              </a:extLst>
            </p:cNvPr>
            <p:cNvSpPr/>
            <p:nvPr/>
          </p:nvSpPr>
          <p:spPr>
            <a:xfrm>
              <a:off x="736027"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1" name="Rectangle 190">
              <a:extLst>
                <a:ext uri="{FF2B5EF4-FFF2-40B4-BE49-F238E27FC236}">
                  <a16:creationId xmlns:a16="http://schemas.microsoft.com/office/drawing/2014/main" id="{82F3ADDF-2112-88B9-AFE8-8EEBD241848D}"/>
                </a:ext>
              </a:extLst>
            </p:cNvPr>
            <p:cNvSpPr/>
            <p:nvPr/>
          </p:nvSpPr>
          <p:spPr>
            <a:xfrm>
              <a:off x="1025618"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2" name="Rectangle 191">
              <a:extLst>
                <a:ext uri="{FF2B5EF4-FFF2-40B4-BE49-F238E27FC236}">
                  <a16:creationId xmlns:a16="http://schemas.microsoft.com/office/drawing/2014/main" id="{10DB2256-AB58-C066-4018-18653AA9DD15}"/>
                </a:ext>
              </a:extLst>
            </p:cNvPr>
            <p:cNvSpPr/>
            <p:nvPr/>
          </p:nvSpPr>
          <p:spPr>
            <a:xfrm>
              <a:off x="1315209"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3" name="Rectangle 192">
              <a:extLst>
                <a:ext uri="{FF2B5EF4-FFF2-40B4-BE49-F238E27FC236}">
                  <a16:creationId xmlns:a16="http://schemas.microsoft.com/office/drawing/2014/main" id="{99E79497-B8FC-91D4-6D21-A29758BB6D24}"/>
                </a:ext>
              </a:extLst>
            </p:cNvPr>
            <p:cNvSpPr/>
            <p:nvPr/>
          </p:nvSpPr>
          <p:spPr>
            <a:xfrm>
              <a:off x="1604799"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4" name="Rectangle 193">
              <a:extLst>
                <a:ext uri="{FF2B5EF4-FFF2-40B4-BE49-F238E27FC236}">
                  <a16:creationId xmlns:a16="http://schemas.microsoft.com/office/drawing/2014/main" id="{A84D0B0F-07A7-8EFF-D213-BA1A71F8E9C9}"/>
                </a:ext>
              </a:extLst>
            </p:cNvPr>
            <p:cNvSpPr/>
            <p:nvPr/>
          </p:nvSpPr>
          <p:spPr>
            <a:xfrm>
              <a:off x="1894390"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5" name="Rectangle 194">
              <a:extLst>
                <a:ext uri="{FF2B5EF4-FFF2-40B4-BE49-F238E27FC236}">
                  <a16:creationId xmlns:a16="http://schemas.microsoft.com/office/drawing/2014/main" id="{25E9C822-759E-80F8-2430-44A6DBF78F49}"/>
                </a:ext>
              </a:extLst>
            </p:cNvPr>
            <p:cNvSpPr/>
            <p:nvPr/>
          </p:nvSpPr>
          <p:spPr>
            <a:xfrm>
              <a:off x="2183981"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6" name="Rectangle 195">
              <a:extLst>
                <a:ext uri="{FF2B5EF4-FFF2-40B4-BE49-F238E27FC236}">
                  <a16:creationId xmlns:a16="http://schemas.microsoft.com/office/drawing/2014/main" id="{C1405D66-80B6-1D83-6D37-D242C43D474C}"/>
                </a:ext>
              </a:extLst>
            </p:cNvPr>
            <p:cNvSpPr/>
            <p:nvPr/>
          </p:nvSpPr>
          <p:spPr>
            <a:xfrm>
              <a:off x="2473571"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7" name="Rectangle 196">
              <a:extLst>
                <a:ext uri="{FF2B5EF4-FFF2-40B4-BE49-F238E27FC236}">
                  <a16:creationId xmlns:a16="http://schemas.microsoft.com/office/drawing/2014/main" id="{6863266F-5B74-B3D2-366D-C7B1D813B604}"/>
                </a:ext>
              </a:extLst>
            </p:cNvPr>
            <p:cNvSpPr/>
            <p:nvPr/>
          </p:nvSpPr>
          <p:spPr>
            <a:xfrm>
              <a:off x="2763162"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8" name="Rectangle 197">
              <a:extLst>
                <a:ext uri="{FF2B5EF4-FFF2-40B4-BE49-F238E27FC236}">
                  <a16:creationId xmlns:a16="http://schemas.microsoft.com/office/drawing/2014/main" id="{80A8600C-EAB6-181F-27A9-1DFD4394E99A}"/>
                </a:ext>
              </a:extLst>
            </p:cNvPr>
            <p:cNvSpPr/>
            <p:nvPr/>
          </p:nvSpPr>
          <p:spPr>
            <a:xfrm>
              <a:off x="301641" y="219571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9" name="Rectangle 198">
              <a:extLst>
                <a:ext uri="{FF2B5EF4-FFF2-40B4-BE49-F238E27FC236}">
                  <a16:creationId xmlns:a16="http://schemas.microsoft.com/office/drawing/2014/main" id="{5B38CAF9-FE19-5F8F-568D-C36450595EC5}"/>
                </a:ext>
              </a:extLst>
            </p:cNvPr>
            <p:cNvSpPr/>
            <p:nvPr/>
          </p:nvSpPr>
          <p:spPr>
            <a:xfrm>
              <a:off x="301641" y="248530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0" name="Rectangle 199">
              <a:extLst>
                <a:ext uri="{FF2B5EF4-FFF2-40B4-BE49-F238E27FC236}">
                  <a16:creationId xmlns:a16="http://schemas.microsoft.com/office/drawing/2014/main" id="{7D5BAEEE-E3BC-F275-D433-C773113210F7}"/>
                </a:ext>
              </a:extLst>
            </p:cNvPr>
            <p:cNvSpPr/>
            <p:nvPr/>
          </p:nvSpPr>
          <p:spPr>
            <a:xfrm>
              <a:off x="301641" y="277489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1" name="Rectangle 200">
              <a:extLst>
                <a:ext uri="{FF2B5EF4-FFF2-40B4-BE49-F238E27FC236}">
                  <a16:creationId xmlns:a16="http://schemas.microsoft.com/office/drawing/2014/main" id="{BA9148AA-CD73-8109-A176-93A912A172B2}"/>
                </a:ext>
              </a:extLst>
            </p:cNvPr>
            <p:cNvSpPr/>
            <p:nvPr/>
          </p:nvSpPr>
          <p:spPr>
            <a:xfrm>
              <a:off x="301641" y="306448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2" name="Rectangle 201">
              <a:extLst>
                <a:ext uri="{FF2B5EF4-FFF2-40B4-BE49-F238E27FC236}">
                  <a16:creationId xmlns:a16="http://schemas.microsoft.com/office/drawing/2014/main" id="{07BDF4DE-B7D2-7DFB-ED08-2B6C39A44C6E}"/>
                </a:ext>
              </a:extLst>
            </p:cNvPr>
            <p:cNvSpPr/>
            <p:nvPr/>
          </p:nvSpPr>
          <p:spPr>
            <a:xfrm>
              <a:off x="301641" y="335407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3" name="Rectangle 202">
              <a:extLst>
                <a:ext uri="{FF2B5EF4-FFF2-40B4-BE49-F238E27FC236}">
                  <a16:creationId xmlns:a16="http://schemas.microsoft.com/office/drawing/2014/main" id="{919D6474-D56D-41C2-7D25-AF88324DF654}"/>
                </a:ext>
              </a:extLst>
            </p:cNvPr>
            <p:cNvSpPr/>
            <p:nvPr/>
          </p:nvSpPr>
          <p:spPr>
            <a:xfrm>
              <a:off x="301641" y="364366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4" name="Rectangle 203">
              <a:extLst>
                <a:ext uri="{FF2B5EF4-FFF2-40B4-BE49-F238E27FC236}">
                  <a16:creationId xmlns:a16="http://schemas.microsoft.com/office/drawing/2014/main" id="{EA6D2F42-B601-5E84-1745-641B28E8D5CE}"/>
                </a:ext>
              </a:extLst>
            </p:cNvPr>
            <p:cNvSpPr/>
            <p:nvPr/>
          </p:nvSpPr>
          <p:spPr>
            <a:xfrm>
              <a:off x="301641" y="393325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5" name="Rectangle 204">
              <a:extLst>
                <a:ext uri="{FF2B5EF4-FFF2-40B4-BE49-F238E27FC236}">
                  <a16:creationId xmlns:a16="http://schemas.microsoft.com/office/drawing/2014/main" id="{C4327A59-3B8B-5110-F8D6-CCD934AF9C9B}"/>
                </a:ext>
              </a:extLst>
            </p:cNvPr>
            <p:cNvSpPr/>
            <p:nvPr/>
          </p:nvSpPr>
          <p:spPr>
            <a:xfrm>
              <a:off x="301641" y="422284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6" name="Rectangle 205">
              <a:extLst>
                <a:ext uri="{FF2B5EF4-FFF2-40B4-BE49-F238E27FC236}">
                  <a16:creationId xmlns:a16="http://schemas.microsoft.com/office/drawing/2014/main" id="{10D1899D-BC51-CEBA-E06F-6C15FF422A2A}"/>
                </a:ext>
              </a:extLst>
            </p:cNvPr>
            <p:cNvSpPr/>
            <p:nvPr/>
          </p:nvSpPr>
          <p:spPr>
            <a:xfrm>
              <a:off x="3197548" y="219571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7" name="Rectangle 206">
              <a:extLst>
                <a:ext uri="{FF2B5EF4-FFF2-40B4-BE49-F238E27FC236}">
                  <a16:creationId xmlns:a16="http://schemas.microsoft.com/office/drawing/2014/main" id="{BF49B00B-965B-F8D2-432A-16778122B185}"/>
                </a:ext>
              </a:extLst>
            </p:cNvPr>
            <p:cNvSpPr/>
            <p:nvPr/>
          </p:nvSpPr>
          <p:spPr>
            <a:xfrm>
              <a:off x="3197548" y="248530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8" name="Rectangle 207">
              <a:extLst>
                <a:ext uri="{FF2B5EF4-FFF2-40B4-BE49-F238E27FC236}">
                  <a16:creationId xmlns:a16="http://schemas.microsoft.com/office/drawing/2014/main" id="{62465171-3D68-2EC6-E8F6-4C30FFA84F84}"/>
                </a:ext>
              </a:extLst>
            </p:cNvPr>
            <p:cNvSpPr/>
            <p:nvPr/>
          </p:nvSpPr>
          <p:spPr>
            <a:xfrm>
              <a:off x="3197548" y="277489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9" name="Rectangle 208">
              <a:extLst>
                <a:ext uri="{FF2B5EF4-FFF2-40B4-BE49-F238E27FC236}">
                  <a16:creationId xmlns:a16="http://schemas.microsoft.com/office/drawing/2014/main" id="{54B662AE-59E3-FF54-F671-58BE2C004457}"/>
                </a:ext>
              </a:extLst>
            </p:cNvPr>
            <p:cNvSpPr/>
            <p:nvPr/>
          </p:nvSpPr>
          <p:spPr>
            <a:xfrm>
              <a:off x="3197548" y="306448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0" name="Rectangle 209">
              <a:extLst>
                <a:ext uri="{FF2B5EF4-FFF2-40B4-BE49-F238E27FC236}">
                  <a16:creationId xmlns:a16="http://schemas.microsoft.com/office/drawing/2014/main" id="{2957315E-E0A4-6C28-7298-64115E431BD2}"/>
                </a:ext>
              </a:extLst>
            </p:cNvPr>
            <p:cNvSpPr/>
            <p:nvPr/>
          </p:nvSpPr>
          <p:spPr>
            <a:xfrm>
              <a:off x="3197548" y="335407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1" name="Rectangle 210">
              <a:extLst>
                <a:ext uri="{FF2B5EF4-FFF2-40B4-BE49-F238E27FC236}">
                  <a16:creationId xmlns:a16="http://schemas.microsoft.com/office/drawing/2014/main" id="{32898FB1-CC6A-482E-15DA-50814F374619}"/>
                </a:ext>
              </a:extLst>
            </p:cNvPr>
            <p:cNvSpPr/>
            <p:nvPr/>
          </p:nvSpPr>
          <p:spPr>
            <a:xfrm>
              <a:off x="3197548" y="364366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2" name="Rectangle 211">
              <a:extLst>
                <a:ext uri="{FF2B5EF4-FFF2-40B4-BE49-F238E27FC236}">
                  <a16:creationId xmlns:a16="http://schemas.microsoft.com/office/drawing/2014/main" id="{ABAD7F75-0FE1-B571-4F57-805ED2427C6E}"/>
                </a:ext>
              </a:extLst>
            </p:cNvPr>
            <p:cNvSpPr/>
            <p:nvPr/>
          </p:nvSpPr>
          <p:spPr>
            <a:xfrm>
              <a:off x="3197548" y="393325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3" name="Rectangle 212">
              <a:extLst>
                <a:ext uri="{FF2B5EF4-FFF2-40B4-BE49-F238E27FC236}">
                  <a16:creationId xmlns:a16="http://schemas.microsoft.com/office/drawing/2014/main" id="{06392E3C-D5D3-6DC9-30B5-81618E5C093D}"/>
                </a:ext>
              </a:extLst>
            </p:cNvPr>
            <p:cNvSpPr/>
            <p:nvPr/>
          </p:nvSpPr>
          <p:spPr>
            <a:xfrm>
              <a:off x="3197548" y="422284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4" name="Rectangle 213">
              <a:extLst>
                <a:ext uri="{FF2B5EF4-FFF2-40B4-BE49-F238E27FC236}">
                  <a16:creationId xmlns:a16="http://schemas.microsoft.com/office/drawing/2014/main" id="{9BEACC25-8B87-FE77-24E2-A3FDCBAD14A4}"/>
                </a:ext>
              </a:extLst>
            </p:cNvPr>
            <p:cNvSpPr/>
            <p:nvPr/>
          </p:nvSpPr>
          <p:spPr>
            <a:xfrm>
              <a:off x="1154747" y="521659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i="1" dirty="0"/>
                <a:t>u</a:t>
              </a:r>
            </a:p>
          </p:txBody>
        </p:sp>
        <p:sp>
          <p:nvSpPr>
            <p:cNvPr id="215" name="Rectangle 214">
              <a:extLst>
                <a:ext uri="{FF2B5EF4-FFF2-40B4-BE49-F238E27FC236}">
                  <a16:creationId xmlns:a16="http://schemas.microsoft.com/office/drawing/2014/main" id="{2CF7BE79-EA2B-3FD6-E4E7-FD98FAFA3312}"/>
                </a:ext>
              </a:extLst>
            </p:cNvPr>
            <p:cNvSpPr/>
            <p:nvPr/>
          </p:nvSpPr>
          <p:spPr>
            <a:xfrm>
              <a:off x="1170413" y="5612180"/>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i="1" dirty="0"/>
                <a:t>y</a:t>
              </a:r>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5839C015-B6B1-CF7E-3BAB-492A0BC3AF6A}"/>
                    </a:ext>
                  </a:extLst>
                </p:cNvPr>
                <p:cNvSpPr txBox="1"/>
                <p:nvPr/>
              </p:nvSpPr>
              <p:spPr>
                <a:xfrm>
                  <a:off x="1549849" y="5222347"/>
                  <a:ext cx="1321003" cy="246221"/>
                </a:xfrm>
                <a:prstGeom prst="rect">
                  <a:avLst/>
                </a:prstGeom>
                <a:noFill/>
                <a:ln w="127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1600" i="1" smtClean="0">
                            <a:solidFill>
                              <a:srgbClr val="7E6C6C"/>
                            </a:solidFill>
                            <a:latin typeface="Cambria Math" panose="02040503050406030204" pitchFamily="18" charset="0"/>
                            <a:ea typeface="Cambria Math" panose="02040503050406030204" pitchFamily="18" charset="0"/>
                          </a:rPr>
                          <m:t>∈</m:t>
                        </m:r>
                        <m:r>
                          <m:rPr>
                            <m:sty m:val="p"/>
                          </m:rPr>
                          <a:rPr lang="el-GR" sz="1600" i="1" smtClean="0">
                            <a:solidFill>
                              <a:srgbClr val="7E6C6C"/>
                            </a:solidFill>
                            <a:latin typeface="Cambria Math" panose="02040503050406030204" pitchFamily="18" charset="0"/>
                            <a:ea typeface="Cambria Math" panose="02040503050406030204" pitchFamily="18" charset="0"/>
                          </a:rPr>
                          <m:t>Γ</m:t>
                        </m:r>
                        <m:r>
                          <a:rPr lang="en-US" sz="1600" b="0" i="1" smtClean="0">
                            <a:solidFill>
                              <a:srgbClr val="7E6C6C"/>
                            </a:solidFill>
                            <a:latin typeface="Cambria Math" panose="02040503050406030204" pitchFamily="18" charset="0"/>
                            <a:ea typeface="Cambria Math" panose="02040503050406030204" pitchFamily="18" charset="0"/>
                          </a:rPr>
                          <m:t>, </m:t>
                        </m:r>
                        <m:r>
                          <a:rPr lang="en-US" sz="1600" b="0" i="1" smtClean="0">
                            <a:solidFill>
                              <a:srgbClr val="7E6C6C"/>
                            </a:solidFill>
                            <a:latin typeface="Cambria Math" panose="02040503050406030204" pitchFamily="18" charset="0"/>
                            <a:ea typeface="Cambria Math" panose="02040503050406030204" pitchFamily="18" charset="0"/>
                          </a:rPr>
                          <m:t>𝑏𝑜𝑢𝑛𝑑𝑎𝑟𝑦</m:t>
                        </m:r>
                      </m:oMath>
                    </m:oMathPara>
                  </a14:m>
                  <a:endParaRPr lang="en-CH" sz="1600" dirty="0">
                    <a:solidFill>
                      <a:srgbClr val="7E6C6C"/>
                    </a:solidFill>
                  </a:endParaRPr>
                </a:p>
              </p:txBody>
            </p:sp>
          </mc:Choice>
          <mc:Fallback xmlns="">
            <p:sp>
              <p:nvSpPr>
                <p:cNvPr id="216" name="TextBox 215">
                  <a:extLst>
                    <a:ext uri="{FF2B5EF4-FFF2-40B4-BE49-F238E27FC236}">
                      <a16:creationId xmlns:a16="http://schemas.microsoft.com/office/drawing/2014/main" id="{5839C015-B6B1-CF7E-3BAB-492A0BC3AF6A}"/>
                    </a:ext>
                  </a:extLst>
                </p:cNvPr>
                <p:cNvSpPr txBox="1">
                  <a:spLocks noRot="1" noChangeAspect="1" noMove="1" noResize="1" noEditPoints="1" noAdjustHandles="1" noChangeArrowheads="1" noChangeShapeType="1" noTextEdit="1"/>
                </p:cNvSpPr>
                <p:nvPr/>
              </p:nvSpPr>
              <p:spPr>
                <a:xfrm>
                  <a:off x="1549849" y="5222347"/>
                  <a:ext cx="1321003" cy="246221"/>
                </a:xfrm>
                <a:prstGeom prst="rect">
                  <a:avLst/>
                </a:prstGeom>
                <a:blipFill>
                  <a:blip r:embed="rId4"/>
                  <a:stretch>
                    <a:fillRect l="-1887" r="-3774" b="-30000"/>
                  </a:stretch>
                </a:blipFill>
                <a:ln w="12700">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5858C93E-CAD6-1897-1290-ACF75CE069FA}"/>
                    </a:ext>
                  </a:extLst>
                </p:cNvPr>
                <p:cNvSpPr txBox="1"/>
                <p:nvPr/>
              </p:nvSpPr>
              <p:spPr>
                <a:xfrm>
                  <a:off x="1557806" y="5622092"/>
                  <a:ext cx="1146275" cy="246221"/>
                </a:xfrm>
                <a:prstGeom prst="rect">
                  <a:avLst/>
                </a:prstGeom>
                <a:noFill/>
                <a:ln w="127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1600" i="1" smtClean="0">
                            <a:solidFill>
                              <a:srgbClr val="7E6C6C"/>
                            </a:solidFill>
                            <a:latin typeface="Cambria Math" panose="02040503050406030204" pitchFamily="18" charset="0"/>
                            <a:ea typeface="Cambria Math" panose="02040503050406030204" pitchFamily="18" charset="0"/>
                          </a:rPr>
                          <m:t>∈</m:t>
                        </m:r>
                        <m:r>
                          <m:rPr>
                            <m:sty m:val="p"/>
                          </m:rPr>
                          <a:rPr lang="el-GR" sz="1600" i="1" smtClean="0">
                            <a:solidFill>
                              <a:srgbClr val="7E6C6C"/>
                            </a:solidFill>
                            <a:latin typeface="Cambria Math" panose="02040503050406030204" pitchFamily="18" charset="0"/>
                            <a:ea typeface="Cambria Math" panose="02040503050406030204" pitchFamily="18" charset="0"/>
                          </a:rPr>
                          <m:t>Ω</m:t>
                        </m:r>
                        <m:r>
                          <a:rPr lang="en-US" sz="1600" b="0" i="1" smtClean="0">
                            <a:solidFill>
                              <a:srgbClr val="7E6C6C"/>
                            </a:solidFill>
                            <a:latin typeface="Cambria Math" panose="02040503050406030204" pitchFamily="18" charset="0"/>
                            <a:ea typeface="Cambria Math" panose="02040503050406030204" pitchFamily="18" charset="0"/>
                          </a:rPr>
                          <m:t>, </m:t>
                        </m:r>
                        <m:r>
                          <a:rPr lang="en-US" sz="1600" b="0" i="1" smtClean="0">
                            <a:solidFill>
                              <a:srgbClr val="7E6C6C"/>
                            </a:solidFill>
                            <a:latin typeface="Cambria Math" panose="02040503050406030204" pitchFamily="18" charset="0"/>
                            <a:ea typeface="Cambria Math" panose="02040503050406030204" pitchFamily="18" charset="0"/>
                          </a:rPr>
                          <m:t>𝑑𝑜𝑚𝑎𝑖𝑛</m:t>
                        </m:r>
                      </m:oMath>
                    </m:oMathPara>
                  </a14:m>
                  <a:endParaRPr lang="en-CH" sz="1600" dirty="0">
                    <a:solidFill>
                      <a:srgbClr val="7E6C6C"/>
                    </a:solidFill>
                  </a:endParaRPr>
                </a:p>
              </p:txBody>
            </p:sp>
          </mc:Choice>
          <mc:Fallback xmlns="">
            <p:sp>
              <p:nvSpPr>
                <p:cNvPr id="217" name="TextBox 216">
                  <a:extLst>
                    <a:ext uri="{FF2B5EF4-FFF2-40B4-BE49-F238E27FC236}">
                      <a16:creationId xmlns:a16="http://schemas.microsoft.com/office/drawing/2014/main" id="{5858C93E-CAD6-1897-1290-ACF75CE069FA}"/>
                    </a:ext>
                  </a:extLst>
                </p:cNvPr>
                <p:cNvSpPr txBox="1">
                  <a:spLocks noRot="1" noChangeAspect="1" noMove="1" noResize="1" noEditPoints="1" noAdjustHandles="1" noChangeArrowheads="1" noChangeShapeType="1" noTextEdit="1"/>
                </p:cNvSpPr>
                <p:nvPr/>
              </p:nvSpPr>
              <p:spPr>
                <a:xfrm>
                  <a:off x="1557806" y="5622092"/>
                  <a:ext cx="1146275" cy="246221"/>
                </a:xfrm>
                <a:prstGeom prst="rect">
                  <a:avLst/>
                </a:prstGeom>
                <a:blipFill>
                  <a:blip r:embed="rId5"/>
                  <a:stretch>
                    <a:fillRect l="-2174" r="-3261" b="-4762"/>
                  </a:stretch>
                </a:blipFill>
                <a:ln w="12700">
                  <a:noFill/>
                </a:ln>
              </p:spPr>
              <p:txBody>
                <a:bodyPr/>
                <a:lstStyle/>
                <a:p>
                  <a:r>
                    <a:rPr lang="en-CH">
                      <a:noFill/>
                    </a:rPr>
                    <a:t> </a:t>
                  </a:r>
                </a:p>
              </p:txBody>
            </p:sp>
          </mc:Fallback>
        </mc:AlternateContent>
      </p:grpSp>
      <p:sp>
        <p:nvSpPr>
          <p:cNvPr id="218" name="Rectangle 217">
            <a:extLst>
              <a:ext uri="{FF2B5EF4-FFF2-40B4-BE49-F238E27FC236}">
                <a16:creationId xmlns:a16="http://schemas.microsoft.com/office/drawing/2014/main" id="{B3C50575-86BB-95C4-8FDC-D8AE3A3C4007}"/>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219" name="Rectangle 218">
            <a:extLst>
              <a:ext uri="{FF2B5EF4-FFF2-40B4-BE49-F238E27FC236}">
                <a16:creationId xmlns:a16="http://schemas.microsoft.com/office/drawing/2014/main" id="{0B5684F4-C429-C2D8-76C5-9ACC2DFC4675}"/>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2" name="Rectangle 1">
            <a:extLst>
              <a:ext uri="{FF2B5EF4-FFF2-40B4-BE49-F238E27FC236}">
                <a16:creationId xmlns:a16="http://schemas.microsoft.com/office/drawing/2014/main" id="{F3B52EBA-1386-FB2F-B894-0DBE186907CC}"/>
              </a:ext>
            </a:extLst>
          </p:cNvPr>
          <p:cNvSpPr/>
          <p:nvPr/>
        </p:nvSpPr>
        <p:spPr>
          <a:xfrm>
            <a:off x="5584723" y="2496897"/>
            <a:ext cx="4552335" cy="2537219"/>
          </a:xfrm>
          <a:prstGeom prst="rect">
            <a:avLst/>
          </a:prstGeom>
          <a:noFill/>
          <a:ln>
            <a:solidFill>
              <a:srgbClr val="F875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 name="Straight Arrow Connector 3">
            <a:extLst>
              <a:ext uri="{FF2B5EF4-FFF2-40B4-BE49-F238E27FC236}">
                <a16:creationId xmlns:a16="http://schemas.microsoft.com/office/drawing/2014/main" id="{C12A9C2C-8603-D54D-B08D-AF58243725BE}"/>
              </a:ext>
            </a:extLst>
          </p:cNvPr>
          <p:cNvCxnSpPr>
            <a:cxnSpLocks/>
            <a:stCxn id="5" idx="0"/>
          </p:cNvCxnSpPr>
          <p:nvPr/>
        </p:nvCxnSpPr>
        <p:spPr>
          <a:xfrm flipH="1" flipV="1">
            <a:off x="7718323" y="5468568"/>
            <a:ext cx="948765" cy="450921"/>
          </a:xfrm>
          <a:prstGeom prst="straightConnector1">
            <a:avLst/>
          </a:prstGeom>
          <a:ln>
            <a:solidFill>
              <a:srgbClr val="F87575"/>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FCD9A70-B84A-D1C7-984E-F372DEBA7838}"/>
              </a:ext>
            </a:extLst>
          </p:cNvPr>
          <p:cNvSpPr txBox="1"/>
          <p:nvPr/>
        </p:nvSpPr>
        <p:spPr>
          <a:xfrm>
            <a:off x="8106357" y="5919489"/>
            <a:ext cx="1121461" cy="369332"/>
          </a:xfrm>
          <a:prstGeom prst="rect">
            <a:avLst/>
          </a:prstGeom>
          <a:noFill/>
        </p:spPr>
        <p:txBody>
          <a:bodyPr wrap="none" rtlCol="0">
            <a:spAutoFit/>
          </a:bodyPr>
          <a:lstStyle/>
          <a:p>
            <a:r>
              <a:rPr lang="en-CH" dirty="0">
                <a:solidFill>
                  <a:srgbClr val="7E6C6C"/>
                </a:solidFill>
              </a:rPr>
              <a:t>Very large</a:t>
            </a:r>
          </a:p>
        </p:txBody>
      </p:sp>
      <p:sp>
        <p:nvSpPr>
          <p:cNvPr id="13" name="Slide Number Placeholder 12">
            <a:extLst>
              <a:ext uri="{FF2B5EF4-FFF2-40B4-BE49-F238E27FC236}">
                <a16:creationId xmlns:a16="http://schemas.microsoft.com/office/drawing/2014/main" id="{E8750250-15DD-5ED7-6F1A-37BC510759BB}"/>
              </a:ext>
            </a:extLst>
          </p:cNvPr>
          <p:cNvSpPr>
            <a:spLocks noGrp="1"/>
          </p:cNvSpPr>
          <p:nvPr>
            <p:ph type="sldNum" sz="quarter" idx="12"/>
          </p:nvPr>
        </p:nvSpPr>
        <p:spPr/>
        <p:txBody>
          <a:bodyPr/>
          <a:lstStyle/>
          <a:p>
            <a:fld id="{C814EB84-CF03-FB44-8028-0D1802CB39D8}" type="slidenum">
              <a:rPr lang="en-CH" smtClean="0"/>
              <a:t>10</a:t>
            </a:fld>
            <a:endParaRPr lang="en-CH" dirty="0"/>
          </a:p>
        </p:txBody>
      </p:sp>
    </p:spTree>
    <p:extLst>
      <p:ext uri="{BB962C8B-B14F-4D97-AF65-F5344CB8AC3E}">
        <p14:creationId xmlns:p14="http://schemas.microsoft.com/office/powerpoint/2010/main" val="178983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Methodology</a:t>
            </a:r>
            <a:r>
              <a:rPr lang="de-DE" sz="4400" b="1" dirty="0">
                <a:solidFill>
                  <a:schemeClr val="bg1"/>
                </a:solidFill>
              </a:rPr>
              <a:t>: </a:t>
            </a:r>
            <a:r>
              <a:rPr lang="de-DE" sz="4400" dirty="0">
                <a:solidFill>
                  <a:schemeClr val="bg1"/>
                </a:solidFill>
              </a:rPr>
              <a:t>Data </a:t>
            </a:r>
            <a:r>
              <a:rPr lang="de-DE" sz="4400" dirty="0" err="1">
                <a:solidFill>
                  <a:schemeClr val="bg1"/>
                </a:solidFill>
              </a:rPr>
              <a:t>generation</a:t>
            </a:r>
            <a:endParaRPr lang="de-DE" sz="4400" b="1" dirty="0">
              <a:solidFill>
                <a:schemeClr val="bg1"/>
              </a:solidFill>
            </a:endParaRPr>
          </a:p>
        </p:txBody>
      </p:sp>
      <p:sp>
        <p:nvSpPr>
          <p:cNvPr id="218" name="Rectangle 217">
            <a:extLst>
              <a:ext uri="{FF2B5EF4-FFF2-40B4-BE49-F238E27FC236}">
                <a16:creationId xmlns:a16="http://schemas.microsoft.com/office/drawing/2014/main" id="{B3C50575-86BB-95C4-8FDC-D8AE3A3C4007}"/>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219" name="Rectangle 218">
            <a:extLst>
              <a:ext uri="{FF2B5EF4-FFF2-40B4-BE49-F238E27FC236}">
                <a16:creationId xmlns:a16="http://schemas.microsoft.com/office/drawing/2014/main" id="{0B5684F4-C429-C2D8-76C5-9ACC2DFC4675}"/>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mc:AlternateContent xmlns:mc="http://schemas.openxmlformats.org/markup-compatibility/2006" xmlns:a14="http://schemas.microsoft.com/office/drawing/2010/main">
        <mc:Choice Requires="a14">
          <p:sp>
            <p:nvSpPr>
              <p:cNvPr id="2" name="Content Placeholder 10">
                <a:extLst>
                  <a:ext uri="{FF2B5EF4-FFF2-40B4-BE49-F238E27FC236}">
                    <a16:creationId xmlns:a16="http://schemas.microsoft.com/office/drawing/2014/main" id="{7AF52DCC-A4D6-DA90-FAE9-A886E052BB35}"/>
                  </a:ext>
                </a:extLst>
              </p:cNvPr>
              <p:cNvSpPr>
                <a:spLocks noGrp="1"/>
              </p:cNvSpPr>
              <p:nvPr>
                <p:ph sz="half" idx="1"/>
              </p:nvPr>
            </p:nvSpPr>
            <p:spPr>
              <a:xfrm>
                <a:off x="336076" y="1219200"/>
                <a:ext cx="6369524" cy="5308819"/>
              </a:xfrm>
            </p:spPr>
            <p:txBody>
              <a:bodyPr>
                <a:normAutofit lnSpcReduction="10000"/>
              </a:bodyPr>
              <a:lstStyle/>
              <a:p>
                <a:pPr marL="0" indent="0">
                  <a:buNone/>
                </a:pPr>
                <a:r>
                  <a:rPr lang="en-US" sz="1800" b="1" dirty="0">
                    <a:solidFill>
                      <a:srgbClr val="7E6C6C"/>
                    </a:solidFill>
                  </a:rPr>
                  <a:t>Randomly generated values</a:t>
                </a:r>
              </a:p>
              <a:p>
                <a:r>
                  <a:rPr lang="en-US" sz="1800" dirty="0">
                    <a:solidFill>
                      <a:srgbClr val="7E6C6C"/>
                    </a:solidFill>
                  </a:rPr>
                  <a:t>Domain size</a:t>
                </a:r>
              </a:p>
              <a:p>
                <a:pPr lvl="1"/>
                <a:r>
                  <a:rPr lang="en-US" sz="1800" dirty="0">
                    <a:solidFill>
                      <a:srgbClr val="7E6C6C"/>
                    </a:solidFill>
                  </a:rPr>
                  <a:t>Between 10 and 100</a:t>
                </a:r>
              </a:p>
              <a:p>
                <a:r>
                  <a:rPr lang="en-CH" sz="1800" dirty="0">
                    <a:solidFill>
                      <a:srgbClr val="7E6C6C"/>
                    </a:solidFill>
                  </a:rPr>
                  <a:t>Target profile equation</a:t>
                </a:r>
              </a:p>
              <a:p>
                <a:pPr lvl="1"/>
                <a:r>
                  <a:rPr lang="en-CH" sz="1400" dirty="0">
                    <a:solidFill>
                      <a:srgbClr val="7E6C6C"/>
                    </a:solidFill>
                  </a:rPr>
                  <a:t>Sine squared and quadratic terms with coefficients between -5 and 5</a:t>
                </a:r>
              </a:p>
              <a:p>
                <a:pPr lvl="1"/>
                <a:r>
                  <a:rPr lang="en-CH" sz="1400" dirty="0">
                    <a:solidFill>
                      <a:srgbClr val="7E6C6C"/>
                    </a:solidFill>
                  </a:rPr>
                  <a:t>Integral multiple of </a:t>
                </a:r>
                <a14:m>
                  <m:oMath xmlns:m="http://schemas.openxmlformats.org/officeDocument/2006/math">
                    <m:r>
                      <a:rPr lang="en-CH" sz="1400" i="1" smtClean="0">
                        <a:solidFill>
                          <a:srgbClr val="7E6C6C"/>
                        </a:solidFill>
                        <a:latin typeface="Cambria Math" panose="02040503050406030204" pitchFamily="18" charset="0"/>
                        <a:ea typeface="Cambria Math" panose="02040503050406030204" pitchFamily="18" charset="0"/>
                      </a:rPr>
                      <m:t>𝜋</m:t>
                    </m:r>
                  </m:oMath>
                </a14:m>
                <a:r>
                  <a:rPr lang="en-CH" sz="1400" dirty="0">
                    <a:solidFill>
                      <a:srgbClr val="7E6C6C"/>
                    </a:solidFill>
                  </a:rPr>
                  <a:t> between 1 and 5 for frequency</a:t>
                </a:r>
              </a:p>
              <a:p>
                <a:pPr lvl="1"/>
                <a:r>
                  <a:rPr lang="en-CH" sz="1400" dirty="0">
                    <a:solidFill>
                      <a:srgbClr val="7E6C6C"/>
                    </a:solidFill>
                  </a:rPr>
                  <a:t>Integral fraction of </a:t>
                </a:r>
                <a14:m>
                  <m:oMath xmlns:m="http://schemas.openxmlformats.org/officeDocument/2006/math">
                    <m:r>
                      <a:rPr lang="en-CH" sz="1400" i="1" smtClean="0">
                        <a:solidFill>
                          <a:srgbClr val="7E6C6C"/>
                        </a:solidFill>
                        <a:latin typeface="Cambria Math" panose="02040503050406030204" pitchFamily="18" charset="0"/>
                        <a:ea typeface="Cambria Math" panose="02040503050406030204" pitchFamily="18" charset="0"/>
                      </a:rPr>
                      <m:t>𝜋</m:t>
                    </m:r>
                  </m:oMath>
                </a14:m>
                <a:r>
                  <a:rPr lang="en-CH" sz="1400" dirty="0">
                    <a:solidFill>
                      <a:srgbClr val="7E6C6C"/>
                    </a:solidFill>
                  </a:rPr>
                  <a:t> between 1 and 6 for phase angle</a:t>
                </a:r>
              </a:p>
              <a:p>
                <a:r>
                  <a:rPr lang="en-US" sz="1800" dirty="0">
                    <a:solidFill>
                      <a:srgbClr val="7E6C6C"/>
                    </a:solidFill>
                  </a:rPr>
                  <a:t>Bounds for domain</a:t>
                </a:r>
              </a:p>
              <a:p>
                <a:pPr lvl="1"/>
                <a:r>
                  <a:rPr lang="en-US" sz="1400" dirty="0">
                    <a:solidFill>
                      <a:srgbClr val="7E6C6C"/>
                    </a:solidFill>
                  </a:rPr>
                  <a:t>Lower bound set to -10</a:t>
                </a:r>
                <a:r>
                  <a:rPr lang="en-US" sz="1400" baseline="30000" dirty="0">
                    <a:solidFill>
                      <a:srgbClr val="7E6C6C"/>
                    </a:solidFill>
                  </a:rPr>
                  <a:t>20</a:t>
                </a:r>
              </a:p>
              <a:p>
                <a:pPr lvl="1"/>
                <a:r>
                  <a:rPr lang="en-US" sz="1400" dirty="0">
                    <a:solidFill>
                      <a:srgbClr val="7E6C6C"/>
                    </a:solidFill>
                  </a:rPr>
                  <a:t>Upper bound is between median(</a:t>
                </a:r>
                <a14:m>
                  <m:oMath xmlns:m="http://schemas.openxmlformats.org/officeDocument/2006/math">
                    <m:sSub>
                      <m:sSubPr>
                        <m:ctrlPr>
                          <a:rPr lang="en-US" sz="1400" i="1" smtClean="0">
                            <a:solidFill>
                              <a:srgbClr val="7E6C6C"/>
                            </a:solidFill>
                            <a:latin typeface="Cambria Math" panose="02040503050406030204" pitchFamily="18" charset="0"/>
                            <a:ea typeface="Cambria Math" panose="02040503050406030204" pitchFamily="18" charset="0"/>
                          </a:rPr>
                        </m:ctrlPr>
                      </m:sSubPr>
                      <m:e>
                        <m:r>
                          <a:rPr lang="en-US" sz="1400" i="1">
                            <a:solidFill>
                              <a:srgbClr val="7E6C6C"/>
                            </a:solidFill>
                            <a:latin typeface="Cambria Math" panose="02040503050406030204" pitchFamily="18" charset="0"/>
                            <a:ea typeface="Cambria Math" panose="02040503050406030204" pitchFamily="18" charset="0"/>
                          </a:rPr>
                          <m:t>𝑦</m:t>
                        </m:r>
                      </m:e>
                      <m:sub>
                        <m:r>
                          <a:rPr lang="en-US" sz="1400" i="1">
                            <a:solidFill>
                              <a:srgbClr val="7E6C6C"/>
                            </a:solidFill>
                            <a:latin typeface="Cambria Math" panose="02040503050406030204" pitchFamily="18" charset="0"/>
                            <a:ea typeface="Cambria Math" panose="02040503050406030204" pitchFamily="18" charset="0"/>
                          </a:rPr>
                          <m:t>𝑑</m:t>
                        </m:r>
                      </m:sub>
                    </m:sSub>
                  </m:oMath>
                </a14:m>
                <a:r>
                  <a:rPr lang="en-US" sz="1400" dirty="0">
                    <a:solidFill>
                      <a:srgbClr val="7E6C6C"/>
                    </a:solidFill>
                  </a:rPr>
                  <a:t>) and maximum(</a:t>
                </a:r>
                <a14:m>
                  <m:oMath xmlns:m="http://schemas.openxmlformats.org/officeDocument/2006/math">
                    <m:sSub>
                      <m:sSubPr>
                        <m:ctrlPr>
                          <a:rPr lang="en-US" sz="1400" i="1">
                            <a:solidFill>
                              <a:srgbClr val="7E6C6C"/>
                            </a:solidFill>
                            <a:latin typeface="Cambria Math" panose="02040503050406030204" pitchFamily="18" charset="0"/>
                            <a:ea typeface="Cambria Math" panose="02040503050406030204" pitchFamily="18" charset="0"/>
                          </a:rPr>
                        </m:ctrlPr>
                      </m:sSubPr>
                      <m:e>
                        <m:r>
                          <a:rPr lang="en-US" sz="1400" i="1">
                            <a:solidFill>
                              <a:srgbClr val="7E6C6C"/>
                            </a:solidFill>
                            <a:latin typeface="Cambria Math" panose="02040503050406030204" pitchFamily="18" charset="0"/>
                            <a:ea typeface="Cambria Math" panose="02040503050406030204" pitchFamily="18" charset="0"/>
                          </a:rPr>
                          <m:t>𝑦</m:t>
                        </m:r>
                      </m:e>
                      <m:sub>
                        <m:r>
                          <a:rPr lang="en-US" sz="1400" i="1">
                            <a:solidFill>
                              <a:srgbClr val="7E6C6C"/>
                            </a:solidFill>
                            <a:latin typeface="Cambria Math" panose="02040503050406030204" pitchFamily="18" charset="0"/>
                            <a:ea typeface="Cambria Math" panose="02040503050406030204" pitchFamily="18" charset="0"/>
                          </a:rPr>
                          <m:t>𝑑</m:t>
                        </m:r>
                      </m:sub>
                    </m:sSub>
                  </m:oMath>
                </a14:m>
                <a:r>
                  <a:rPr lang="en-US" sz="1400" dirty="0">
                    <a:solidFill>
                      <a:srgbClr val="7E6C6C"/>
                    </a:solidFill>
                  </a:rPr>
                  <a:t>)</a:t>
                </a:r>
              </a:p>
              <a:p>
                <a:r>
                  <a:rPr lang="en-US" sz="1800" dirty="0">
                    <a:solidFill>
                      <a:srgbClr val="7E6C6C"/>
                    </a:solidFill>
                  </a:rPr>
                  <a:t>Bounds for boundaries</a:t>
                </a:r>
              </a:p>
              <a:p>
                <a:pPr lvl="1"/>
                <a:r>
                  <a:rPr lang="en-US" sz="1400" dirty="0">
                    <a:solidFill>
                      <a:srgbClr val="7E6C6C"/>
                    </a:solidFill>
                  </a:rPr>
                  <a:t>Let </a:t>
                </a:r>
                <a:r>
                  <a:rPr lang="en-US" sz="1400" dirty="0" err="1">
                    <a:solidFill>
                      <a:srgbClr val="7E6C6C"/>
                    </a:solidFill>
                  </a:rPr>
                  <a:t>diffVal</a:t>
                </a:r>
                <a:r>
                  <a:rPr lang="en-US" sz="1400" dirty="0">
                    <a:solidFill>
                      <a:srgbClr val="7E6C6C"/>
                    </a:solidFill>
                  </a:rPr>
                  <a:t> = maximum(</a:t>
                </a:r>
                <a14:m>
                  <m:oMath xmlns:m="http://schemas.openxmlformats.org/officeDocument/2006/math">
                    <m:sSub>
                      <m:sSubPr>
                        <m:ctrlPr>
                          <a:rPr lang="en-US" sz="1400" i="1" smtClean="0">
                            <a:solidFill>
                              <a:srgbClr val="7E6C6C"/>
                            </a:solidFill>
                            <a:latin typeface="Cambria Math" panose="02040503050406030204" pitchFamily="18" charset="0"/>
                            <a:ea typeface="Cambria Math" panose="02040503050406030204" pitchFamily="18" charset="0"/>
                          </a:rPr>
                        </m:ctrlPr>
                      </m:sSubPr>
                      <m:e>
                        <m:r>
                          <a:rPr lang="en-US" sz="1400" i="1">
                            <a:solidFill>
                              <a:srgbClr val="7E6C6C"/>
                            </a:solidFill>
                            <a:latin typeface="Cambria Math" panose="02040503050406030204" pitchFamily="18" charset="0"/>
                            <a:ea typeface="Cambria Math" panose="02040503050406030204" pitchFamily="18" charset="0"/>
                          </a:rPr>
                          <m:t>𝑦</m:t>
                        </m:r>
                      </m:e>
                      <m:sub>
                        <m:r>
                          <a:rPr lang="en-US" sz="1400" i="1">
                            <a:solidFill>
                              <a:srgbClr val="7E6C6C"/>
                            </a:solidFill>
                            <a:latin typeface="Cambria Math" panose="02040503050406030204" pitchFamily="18" charset="0"/>
                            <a:ea typeface="Cambria Math" panose="02040503050406030204" pitchFamily="18" charset="0"/>
                          </a:rPr>
                          <m:t>𝑑</m:t>
                        </m:r>
                      </m:sub>
                    </m:sSub>
                  </m:oMath>
                </a14:m>
                <a:r>
                  <a:rPr lang="en-US" sz="1400" dirty="0">
                    <a:solidFill>
                      <a:srgbClr val="7E6C6C"/>
                    </a:solidFill>
                  </a:rPr>
                  <a:t>) - minimum(</a:t>
                </a:r>
                <a14:m>
                  <m:oMath xmlns:m="http://schemas.openxmlformats.org/officeDocument/2006/math">
                    <m:sSub>
                      <m:sSubPr>
                        <m:ctrlPr>
                          <a:rPr lang="en-US" sz="1400" i="1">
                            <a:solidFill>
                              <a:srgbClr val="7E6C6C"/>
                            </a:solidFill>
                            <a:latin typeface="Cambria Math" panose="02040503050406030204" pitchFamily="18" charset="0"/>
                            <a:ea typeface="Cambria Math" panose="02040503050406030204" pitchFamily="18" charset="0"/>
                          </a:rPr>
                        </m:ctrlPr>
                      </m:sSubPr>
                      <m:e>
                        <m:r>
                          <a:rPr lang="en-US" sz="1400" i="1">
                            <a:solidFill>
                              <a:srgbClr val="7E6C6C"/>
                            </a:solidFill>
                            <a:latin typeface="Cambria Math" panose="02040503050406030204" pitchFamily="18" charset="0"/>
                            <a:ea typeface="Cambria Math" panose="02040503050406030204" pitchFamily="18" charset="0"/>
                          </a:rPr>
                          <m:t>𝑦</m:t>
                        </m:r>
                      </m:e>
                      <m:sub>
                        <m:r>
                          <a:rPr lang="en-US" sz="1400" i="1">
                            <a:solidFill>
                              <a:srgbClr val="7E6C6C"/>
                            </a:solidFill>
                            <a:latin typeface="Cambria Math" panose="02040503050406030204" pitchFamily="18" charset="0"/>
                            <a:ea typeface="Cambria Math" panose="02040503050406030204" pitchFamily="18" charset="0"/>
                          </a:rPr>
                          <m:t>𝑑</m:t>
                        </m:r>
                      </m:sub>
                    </m:sSub>
                  </m:oMath>
                </a14:m>
                <a:r>
                  <a:rPr lang="en-US" sz="1400" dirty="0">
                    <a:solidFill>
                      <a:srgbClr val="7E6C6C"/>
                    </a:solidFill>
                  </a:rPr>
                  <a:t>).</a:t>
                </a:r>
              </a:p>
              <a:p>
                <a:pPr lvl="1"/>
                <a:r>
                  <a:rPr lang="en-US" sz="1400" dirty="0">
                    <a:solidFill>
                      <a:srgbClr val="7E6C6C"/>
                    </a:solidFill>
                  </a:rPr>
                  <a:t>Lower bound is</a:t>
                </a:r>
                <a:br>
                  <a:rPr lang="en-US" sz="1400" dirty="0">
                    <a:solidFill>
                      <a:srgbClr val="7E6C6C"/>
                    </a:solidFill>
                  </a:rPr>
                </a:br>
                <a:r>
                  <a:rPr lang="en-US" sz="1400" dirty="0">
                    <a:solidFill>
                      <a:srgbClr val="7E6C6C"/>
                    </a:solidFill>
                  </a:rPr>
                  <a:t>minimum(</a:t>
                </a:r>
                <a14:m>
                  <m:oMath xmlns:m="http://schemas.openxmlformats.org/officeDocument/2006/math">
                    <m:sSub>
                      <m:sSubPr>
                        <m:ctrlPr>
                          <a:rPr lang="en-US" sz="1400" i="1" smtClean="0">
                            <a:solidFill>
                              <a:srgbClr val="7E6C6C"/>
                            </a:solidFill>
                            <a:latin typeface="Cambria Math" panose="02040503050406030204" pitchFamily="18" charset="0"/>
                            <a:ea typeface="Cambria Math" panose="02040503050406030204" pitchFamily="18" charset="0"/>
                          </a:rPr>
                        </m:ctrlPr>
                      </m:sSubPr>
                      <m:e>
                        <m:r>
                          <a:rPr lang="en-US" sz="1400" i="1">
                            <a:solidFill>
                              <a:srgbClr val="7E6C6C"/>
                            </a:solidFill>
                            <a:latin typeface="Cambria Math" panose="02040503050406030204" pitchFamily="18" charset="0"/>
                            <a:ea typeface="Cambria Math" panose="02040503050406030204" pitchFamily="18" charset="0"/>
                          </a:rPr>
                          <m:t>𝑦</m:t>
                        </m:r>
                      </m:e>
                      <m:sub>
                        <m:r>
                          <a:rPr lang="en-US" sz="1400" i="1">
                            <a:solidFill>
                              <a:srgbClr val="7E6C6C"/>
                            </a:solidFill>
                            <a:latin typeface="Cambria Math" panose="02040503050406030204" pitchFamily="18" charset="0"/>
                            <a:ea typeface="Cambria Math" panose="02040503050406030204" pitchFamily="18" charset="0"/>
                          </a:rPr>
                          <m:t>𝑑</m:t>
                        </m:r>
                      </m:sub>
                    </m:sSub>
                  </m:oMath>
                </a14:m>
                <a:r>
                  <a:rPr lang="en-US" sz="1400" dirty="0">
                    <a:solidFill>
                      <a:srgbClr val="7E6C6C"/>
                    </a:solidFill>
                  </a:rPr>
                  <a:t>) + number between </a:t>
                </a:r>
                <a:r>
                  <a:rPr lang="en-US" sz="1400" dirty="0" err="1">
                    <a:solidFill>
                      <a:srgbClr val="7E6C6C"/>
                    </a:solidFill>
                  </a:rPr>
                  <a:t>diffVal</a:t>
                </a:r>
                <a:r>
                  <a:rPr lang="en-US" sz="1400" dirty="0">
                    <a:solidFill>
                      <a:srgbClr val="7E6C6C"/>
                    </a:solidFill>
                  </a:rPr>
                  <a:t>/2 and –</a:t>
                </a:r>
                <a:r>
                  <a:rPr lang="en-US" sz="1400" dirty="0" err="1">
                    <a:solidFill>
                      <a:srgbClr val="7E6C6C"/>
                    </a:solidFill>
                  </a:rPr>
                  <a:t>diffVal</a:t>
                </a:r>
                <a:r>
                  <a:rPr lang="en-US" sz="1400" dirty="0">
                    <a:solidFill>
                      <a:srgbClr val="7E6C6C"/>
                    </a:solidFill>
                  </a:rPr>
                  <a:t>/2.</a:t>
                </a:r>
              </a:p>
              <a:p>
                <a:pPr lvl="1"/>
                <a:r>
                  <a:rPr lang="en-US" sz="1400" dirty="0">
                    <a:solidFill>
                      <a:srgbClr val="7E6C6C"/>
                    </a:solidFill>
                  </a:rPr>
                  <a:t>Upper bound is</a:t>
                </a:r>
                <a:br>
                  <a:rPr lang="en-US" sz="1400" dirty="0">
                    <a:solidFill>
                      <a:srgbClr val="7E6C6C"/>
                    </a:solidFill>
                  </a:rPr>
                </a:br>
                <a:r>
                  <a:rPr lang="en-US" sz="1400" dirty="0">
                    <a:solidFill>
                      <a:srgbClr val="7E6C6C"/>
                    </a:solidFill>
                  </a:rPr>
                  <a:t>maximum(</a:t>
                </a:r>
                <a14:m>
                  <m:oMath xmlns:m="http://schemas.openxmlformats.org/officeDocument/2006/math">
                    <m:sSub>
                      <m:sSubPr>
                        <m:ctrlPr>
                          <a:rPr lang="en-US" sz="1400" i="1" smtClean="0">
                            <a:solidFill>
                              <a:srgbClr val="7E6C6C"/>
                            </a:solidFill>
                            <a:latin typeface="Cambria Math" panose="02040503050406030204" pitchFamily="18" charset="0"/>
                            <a:ea typeface="Cambria Math" panose="02040503050406030204" pitchFamily="18" charset="0"/>
                          </a:rPr>
                        </m:ctrlPr>
                      </m:sSubPr>
                      <m:e>
                        <m:r>
                          <a:rPr lang="en-US" sz="1400" i="1">
                            <a:solidFill>
                              <a:srgbClr val="7E6C6C"/>
                            </a:solidFill>
                            <a:latin typeface="Cambria Math" panose="02040503050406030204" pitchFamily="18" charset="0"/>
                            <a:ea typeface="Cambria Math" panose="02040503050406030204" pitchFamily="18" charset="0"/>
                          </a:rPr>
                          <m:t>𝑦</m:t>
                        </m:r>
                      </m:e>
                      <m:sub>
                        <m:r>
                          <a:rPr lang="en-US" sz="1400" i="1">
                            <a:solidFill>
                              <a:srgbClr val="7E6C6C"/>
                            </a:solidFill>
                            <a:latin typeface="Cambria Math" panose="02040503050406030204" pitchFamily="18" charset="0"/>
                            <a:ea typeface="Cambria Math" panose="02040503050406030204" pitchFamily="18" charset="0"/>
                          </a:rPr>
                          <m:t>𝑑</m:t>
                        </m:r>
                      </m:sub>
                    </m:sSub>
                  </m:oMath>
                </a14:m>
                <a:r>
                  <a:rPr lang="en-US" sz="1400" dirty="0">
                    <a:solidFill>
                      <a:srgbClr val="7E6C6C"/>
                    </a:solidFill>
                  </a:rPr>
                  <a:t>) + number between </a:t>
                </a:r>
                <a:r>
                  <a:rPr lang="en-US" sz="1400" dirty="0" err="1">
                    <a:solidFill>
                      <a:srgbClr val="7E6C6C"/>
                    </a:solidFill>
                  </a:rPr>
                  <a:t>diffVal</a:t>
                </a:r>
                <a:r>
                  <a:rPr lang="en-US" sz="1400" dirty="0">
                    <a:solidFill>
                      <a:srgbClr val="7E6C6C"/>
                    </a:solidFill>
                  </a:rPr>
                  <a:t>/2 and –</a:t>
                </a:r>
                <a:r>
                  <a:rPr lang="en-US" sz="1400" dirty="0" err="1">
                    <a:solidFill>
                      <a:srgbClr val="7E6C6C"/>
                    </a:solidFill>
                  </a:rPr>
                  <a:t>diffVal</a:t>
                </a:r>
                <a:r>
                  <a:rPr lang="en-US" sz="1400" dirty="0">
                    <a:solidFill>
                      <a:srgbClr val="7E6C6C"/>
                    </a:solidFill>
                  </a:rPr>
                  <a:t>/2.</a:t>
                </a:r>
              </a:p>
              <a:p>
                <a:r>
                  <a:rPr lang="en-CH" sz="1800" dirty="0">
                    <a:solidFill>
                      <a:srgbClr val="7E6C6C"/>
                    </a:solidFill>
                  </a:rPr>
                  <a:t>Sourcing term</a:t>
                </a:r>
              </a:p>
              <a:p>
                <a:pPr lvl="1"/>
                <a:r>
                  <a:rPr lang="en-GB" sz="1400" dirty="0">
                    <a:solidFill>
                      <a:srgbClr val="7E6C6C"/>
                    </a:solidFill>
                  </a:rPr>
                  <a:t>Sampled from the set</a:t>
                </a:r>
                <a:br>
                  <a:rPr lang="en-GB" sz="1400" dirty="0">
                    <a:solidFill>
                      <a:srgbClr val="7E6C6C"/>
                    </a:solidFill>
                  </a:rPr>
                </a:br>
                <a:r>
                  <a:rPr lang="en-GB" sz="1400" dirty="0">
                    <a:solidFill>
                      <a:srgbClr val="7E6C6C"/>
                    </a:solidFill>
                  </a:rPr>
                  <a:t>{0, −10, −20, −30, −40, −50}</a:t>
                </a:r>
                <a:endParaRPr lang="en-CH" sz="1400" dirty="0">
                  <a:solidFill>
                    <a:srgbClr val="7E6C6C"/>
                  </a:solidFill>
                </a:endParaRPr>
              </a:p>
            </p:txBody>
          </p:sp>
        </mc:Choice>
        <mc:Fallback xmlns="">
          <p:sp>
            <p:nvSpPr>
              <p:cNvPr id="2" name="Content Placeholder 10">
                <a:extLst>
                  <a:ext uri="{FF2B5EF4-FFF2-40B4-BE49-F238E27FC236}">
                    <a16:creationId xmlns:a16="http://schemas.microsoft.com/office/drawing/2014/main" id="{7AF52DCC-A4D6-DA90-FAE9-A886E052BB35}"/>
                  </a:ext>
                </a:extLst>
              </p:cNvPr>
              <p:cNvSpPr>
                <a:spLocks noGrp="1" noRot="1" noChangeAspect="1" noMove="1" noResize="1" noEditPoints="1" noAdjustHandles="1" noChangeArrowheads="1" noChangeShapeType="1" noTextEdit="1"/>
              </p:cNvSpPr>
              <p:nvPr>
                <p:ph sz="half" idx="1"/>
              </p:nvPr>
            </p:nvSpPr>
            <p:spPr>
              <a:xfrm>
                <a:off x="336076" y="1219200"/>
                <a:ext cx="6369524" cy="5308819"/>
              </a:xfrm>
              <a:blipFill>
                <a:blip r:embed="rId3"/>
                <a:stretch>
                  <a:fillRect l="-797" t="-1671"/>
                </a:stretch>
              </a:blipFill>
            </p:spPr>
            <p:txBody>
              <a:bodyPr/>
              <a:lstStyle/>
              <a:p>
                <a:r>
                  <a:rPr lang="en-CH">
                    <a:noFill/>
                  </a:rPr>
                  <a:t> </a:t>
                </a:r>
              </a:p>
            </p:txBody>
          </p:sp>
        </mc:Fallback>
      </mc:AlternateContent>
      <p:grpSp>
        <p:nvGrpSpPr>
          <p:cNvPr id="240" name="Group 239">
            <a:extLst>
              <a:ext uri="{FF2B5EF4-FFF2-40B4-BE49-F238E27FC236}">
                <a16:creationId xmlns:a16="http://schemas.microsoft.com/office/drawing/2014/main" id="{4E94475E-1F0D-8538-3716-6EBFB6A214CD}"/>
              </a:ext>
            </a:extLst>
          </p:cNvPr>
          <p:cNvGrpSpPr/>
          <p:nvPr/>
        </p:nvGrpSpPr>
        <p:grpSpPr>
          <a:xfrm>
            <a:off x="8348350" y="1225120"/>
            <a:ext cx="2452479" cy="2437217"/>
            <a:chOff x="3692650" y="1771237"/>
            <a:chExt cx="3185498" cy="3165675"/>
          </a:xfrm>
        </p:grpSpPr>
        <p:sp>
          <p:nvSpPr>
            <p:cNvPr id="10" name="Rectangle 9">
              <a:extLst>
                <a:ext uri="{FF2B5EF4-FFF2-40B4-BE49-F238E27FC236}">
                  <a16:creationId xmlns:a16="http://schemas.microsoft.com/office/drawing/2014/main" id="{DBB64931-63A5-E032-0E97-697B36FAA8AB}"/>
                </a:ext>
              </a:extLst>
            </p:cNvPr>
            <p:cNvSpPr/>
            <p:nvPr/>
          </p:nvSpPr>
          <p:spPr>
            <a:xfrm>
              <a:off x="4127036"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1" name="Rectangle 10">
              <a:extLst>
                <a:ext uri="{FF2B5EF4-FFF2-40B4-BE49-F238E27FC236}">
                  <a16:creationId xmlns:a16="http://schemas.microsoft.com/office/drawing/2014/main" id="{9085BF82-0057-C216-755E-D22BA52138E9}"/>
                </a:ext>
              </a:extLst>
            </p:cNvPr>
            <p:cNvSpPr/>
            <p:nvPr/>
          </p:nvSpPr>
          <p:spPr>
            <a:xfrm>
              <a:off x="4416627"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 name="Rectangle 11">
              <a:extLst>
                <a:ext uri="{FF2B5EF4-FFF2-40B4-BE49-F238E27FC236}">
                  <a16:creationId xmlns:a16="http://schemas.microsoft.com/office/drawing/2014/main" id="{2813C74A-7235-0B7A-BC29-3B2BF976978F}"/>
                </a:ext>
              </a:extLst>
            </p:cNvPr>
            <p:cNvSpPr/>
            <p:nvPr/>
          </p:nvSpPr>
          <p:spPr>
            <a:xfrm>
              <a:off x="4706218"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 name="Rectangle 12">
              <a:extLst>
                <a:ext uri="{FF2B5EF4-FFF2-40B4-BE49-F238E27FC236}">
                  <a16:creationId xmlns:a16="http://schemas.microsoft.com/office/drawing/2014/main" id="{9C7981CE-425E-7BBF-DE0D-45D998E944EC}"/>
                </a:ext>
              </a:extLst>
            </p:cNvPr>
            <p:cNvSpPr/>
            <p:nvPr/>
          </p:nvSpPr>
          <p:spPr>
            <a:xfrm>
              <a:off x="4995808"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 name="Rectangle 13">
              <a:extLst>
                <a:ext uri="{FF2B5EF4-FFF2-40B4-BE49-F238E27FC236}">
                  <a16:creationId xmlns:a16="http://schemas.microsoft.com/office/drawing/2014/main" id="{7BDCD388-A688-D091-E9AF-E64F07CF02A4}"/>
                </a:ext>
              </a:extLst>
            </p:cNvPr>
            <p:cNvSpPr/>
            <p:nvPr/>
          </p:nvSpPr>
          <p:spPr>
            <a:xfrm>
              <a:off x="5285399"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 name="Rectangle 14">
              <a:extLst>
                <a:ext uri="{FF2B5EF4-FFF2-40B4-BE49-F238E27FC236}">
                  <a16:creationId xmlns:a16="http://schemas.microsoft.com/office/drawing/2014/main" id="{FED7F06E-43EA-3829-CCFA-8827D2B6D9E0}"/>
                </a:ext>
              </a:extLst>
            </p:cNvPr>
            <p:cNvSpPr/>
            <p:nvPr/>
          </p:nvSpPr>
          <p:spPr>
            <a:xfrm>
              <a:off x="5574990"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 name="Rectangle 15">
              <a:extLst>
                <a:ext uri="{FF2B5EF4-FFF2-40B4-BE49-F238E27FC236}">
                  <a16:creationId xmlns:a16="http://schemas.microsoft.com/office/drawing/2014/main" id="{457305EB-D891-2A6C-C4AB-E91B2A37382D}"/>
                </a:ext>
              </a:extLst>
            </p:cNvPr>
            <p:cNvSpPr/>
            <p:nvPr/>
          </p:nvSpPr>
          <p:spPr>
            <a:xfrm>
              <a:off x="5864580"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 name="Rectangle 16">
              <a:extLst>
                <a:ext uri="{FF2B5EF4-FFF2-40B4-BE49-F238E27FC236}">
                  <a16:creationId xmlns:a16="http://schemas.microsoft.com/office/drawing/2014/main" id="{2AA58B25-3D80-920D-9C90-C82C28748623}"/>
                </a:ext>
              </a:extLst>
            </p:cNvPr>
            <p:cNvSpPr/>
            <p:nvPr/>
          </p:nvSpPr>
          <p:spPr>
            <a:xfrm>
              <a:off x="6154171"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 name="Rectangle 17">
              <a:extLst>
                <a:ext uri="{FF2B5EF4-FFF2-40B4-BE49-F238E27FC236}">
                  <a16:creationId xmlns:a16="http://schemas.microsoft.com/office/drawing/2014/main" id="{1290E640-29ED-5066-8FB0-4643B1AA76D4}"/>
                </a:ext>
              </a:extLst>
            </p:cNvPr>
            <p:cNvSpPr/>
            <p:nvPr/>
          </p:nvSpPr>
          <p:spPr>
            <a:xfrm>
              <a:off x="4127036"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dirty="0"/>
            </a:p>
          </p:txBody>
        </p:sp>
        <p:sp>
          <p:nvSpPr>
            <p:cNvPr id="19" name="Rectangle 18">
              <a:extLst>
                <a:ext uri="{FF2B5EF4-FFF2-40B4-BE49-F238E27FC236}">
                  <a16:creationId xmlns:a16="http://schemas.microsoft.com/office/drawing/2014/main" id="{338F3401-01B1-5948-CCD3-80B048091F45}"/>
                </a:ext>
              </a:extLst>
            </p:cNvPr>
            <p:cNvSpPr/>
            <p:nvPr/>
          </p:nvSpPr>
          <p:spPr>
            <a:xfrm>
              <a:off x="4416627"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 name="Rectangle 19">
              <a:extLst>
                <a:ext uri="{FF2B5EF4-FFF2-40B4-BE49-F238E27FC236}">
                  <a16:creationId xmlns:a16="http://schemas.microsoft.com/office/drawing/2014/main" id="{993424D5-460E-A558-8632-CFF402AE492F}"/>
                </a:ext>
              </a:extLst>
            </p:cNvPr>
            <p:cNvSpPr/>
            <p:nvPr/>
          </p:nvSpPr>
          <p:spPr>
            <a:xfrm>
              <a:off x="4706218"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 name="Rectangle 20">
              <a:extLst>
                <a:ext uri="{FF2B5EF4-FFF2-40B4-BE49-F238E27FC236}">
                  <a16:creationId xmlns:a16="http://schemas.microsoft.com/office/drawing/2014/main" id="{680E741F-F668-9EB2-0C74-7791E9F57B59}"/>
                </a:ext>
              </a:extLst>
            </p:cNvPr>
            <p:cNvSpPr/>
            <p:nvPr/>
          </p:nvSpPr>
          <p:spPr>
            <a:xfrm>
              <a:off x="4995808"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 name="Rectangle 21">
              <a:extLst>
                <a:ext uri="{FF2B5EF4-FFF2-40B4-BE49-F238E27FC236}">
                  <a16:creationId xmlns:a16="http://schemas.microsoft.com/office/drawing/2014/main" id="{7F79B694-B1CD-7754-4731-B95918364C68}"/>
                </a:ext>
              </a:extLst>
            </p:cNvPr>
            <p:cNvSpPr/>
            <p:nvPr/>
          </p:nvSpPr>
          <p:spPr>
            <a:xfrm>
              <a:off x="5285399"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 name="Rectangle 22">
              <a:extLst>
                <a:ext uri="{FF2B5EF4-FFF2-40B4-BE49-F238E27FC236}">
                  <a16:creationId xmlns:a16="http://schemas.microsoft.com/office/drawing/2014/main" id="{6C074718-3B2A-D1F0-FB10-C03784045025}"/>
                </a:ext>
              </a:extLst>
            </p:cNvPr>
            <p:cNvSpPr/>
            <p:nvPr/>
          </p:nvSpPr>
          <p:spPr>
            <a:xfrm>
              <a:off x="5574990"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 name="Rectangle 23">
              <a:extLst>
                <a:ext uri="{FF2B5EF4-FFF2-40B4-BE49-F238E27FC236}">
                  <a16:creationId xmlns:a16="http://schemas.microsoft.com/office/drawing/2014/main" id="{7C4C431D-CFE9-7B80-0BCA-7755FC9E5576}"/>
                </a:ext>
              </a:extLst>
            </p:cNvPr>
            <p:cNvSpPr/>
            <p:nvPr/>
          </p:nvSpPr>
          <p:spPr>
            <a:xfrm>
              <a:off x="5864580"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 name="Rectangle 24">
              <a:extLst>
                <a:ext uri="{FF2B5EF4-FFF2-40B4-BE49-F238E27FC236}">
                  <a16:creationId xmlns:a16="http://schemas.microsoft.com/office/drawing/2014/main" id="{072F0290-0453-1151-9DC3-482E9B166515}"/>
                </a:ext>
              </a:extLst>
            </p:cNvPr>
            <p:cNvSpPr/>
            <p:nvPr/>
          </p:nvSpPr>
          <p:spPr>
            <a:xfrm>
              <a:off x="6154171"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 name="Rectangle 25">
              <a:extLst>
                <a:ext uri="{FF2B5EF4-FFF2-40B4-BE49-F238E27FC236}">
                  <a16:creationId xmlns:a16="http://schemas.microsoft.com/office/drawing/2014/main" id="{AECBFC36-3F7C-AB5A-E8DD-CA88BEB2CEDC}"/>
                </a:ext>
              </a:extLst>
            </p:cNvPr>
            <p:cNvSpPr/>
            <p:nvPr/>
          </p:nvSpPr>
          <p:spPr>
            <a:xfrm>
              <a:off x="4127036"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 name="Rectangle 26">
              <a:extLst>
                <a:ext uri="{FF2B5EF4-FFF2-40B4-BE49-F238E27FC236}">
                  <a16:creationId xmlns:a16="http://schemas.microsoft.com/office/drawing/2014/main" id="{049BFC61-81F9-A313-8857-CC543CA091E0}"/>
                </a:ext>
              </a:extLst>
            </p:cNvPr>
            <p:cNvSpPr/>
            <p:nvPr/>
          </p:nvSpPr>
          <p:spPr>
            <a:xfrm>
              <a:off x="4416627"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 name="Rectangle 27">
              <a:extLst>
                <a:ext uri="{FF2B5EF4-FFF2-40B4-BE49-F238E27FC236}">
                  <a16:creationId xmlns:a16="http://schemas.microsoft.com/office/drawing/2014/main" id="{C47C8AED-F189-E5E0-DAB9-ADDD306A45B0}"/>
                </a:ext>
              </a:extLst>
            </p:cNvPr>
            <p:cNvSpPr/>
            <p:nvPr/>
          </p:nvSpPr>
          <p:spPr>
            <a:xfrm>
              <a:off x="4706218"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 name="Rectangle 28">
              <a:extLst>
                <a:ext uri="{FF2B5EF4-FFF2-40B4-BE49-F238E27FC236}">
                  <a16:creationId xmlns:a16="http://schemas.microsoft.com/office/drawing/2014/main" id="{1219326D-34A2-AB04-BFC2-C7ED380C516A}"/>
                </a:ext>
              </a:extLst>
            </p:cNvPr>
            <p:cNvSpPr/>
            <p:nvPr/>
          </p:nvSpPr>
          <p:spPr>
            <a:xfrm>
              <a:off x="4995808"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 name="Rectangle 29">
              <a:extLst>
                <a:ext uri="{FF2B5EF4-FFF2-40B4-BE49-F238E27FC236}">
                  <a16:creationId xmlns:a16="http://schemas.microsoft.com/office/drawing/2014/main" id="{0FAFB414-C137-22DD-8125-788B424DD5CC}"/>
                </a:ext>
              </a:extLst>
            </p:cNvPr>
            <p:cNvSpPr/>
            <p:nvPr/>
          </p:nvSpPr>
          <p:spPr>
            <a:xfrm>
              <a:off x="5285399"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 name="Rectangle 30">
              <a:extLst>
                <a:ext uri="{FF2B5EF4-FFF2-40B4-BE49-F238E27FC236}">
                  <a16:creationId xmlns:a16="http://schemas.microsoft.com/office/drawing/2014/main" id="{AEB949E7-A017-E91B-F4A7-527A07E9F217}"/>
                </a:ext>
              </a:extLst>
            </p:cNvPr>
            <p:cNvSpPr/>
            <p:nvPr/>
          </p:nvSpPr>
          <p:spPr>
            <a:xfrm>
              <a:off x="5574990"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 name="Rectangle 31">
              <a:extLst>
                <a:ext uri="{FF2B5EF4-FFF2-40B4-BE49-F238E27FC236}">
                  <a16:creationId xmlns:a16="http://schemas.microsoft.com/office/drawing/2014/main" id="{C7F7180B-7837-CBED-1483-C4CDC642692F}"/>
                </a:ext>
              </a:extLst>
            </p:cNvPr>
            <p:cNvSpPr/>
            <p:nvPr/>
          </p:nvSpPr>
          <p:spPr>
            <a:xfrm>
              <a:off x="5864580"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3" name="Rectangle 32">
              <a:extLst>
                <a:ext uri="{FF2B5EF4-FFF2-40B4-BE49-F238E27FC236}">
                  <a16:creationId xmlns:a16="http://schemas.microsoft.com/office/drawing/2014/main" id="{3A075F19-3D13-D150-DEDD-1E332422FF96}"/>
                </a:ext>
              </a:extLst>
            </p:cNvPr>
            <p:cNvSpPr/>
            <p:nvPr/>
          </p:nvSpPr>
          <p:spPr>
            <a:xfrm>
              <a:off x="6154171"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4" name="Rectangle 33">
              <a:extLst>
                <a:ext uri="{FF2B5EF4-FFF2-40B4-BE49-F238E27FC236}">
                  <a16:creationId xmlns:a16="http://schemas.microsoft.com/office/drawing/2014/main" id="{CECC5138-54DC-5F35-C2BB-08816B89D040}"/>
                </a:ext>
              </a:extLst>
            </p:cNvPr>
            <p:cNvSpPr/>
            <p:nvPr/>
          </p:nvSpPr>
          <p:spPr>
            <a:xfrm>
              <a:off x="4127036"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5" name="Rectangle 34">
              <a:extLst>
                <a:ext uri="{FF2B5EF4-FFF2-40B4-BE49-F238E27FC236}">
                  <a16:creationId xmlns:a16="http://schemas.microsoft.com/office/drawing/2014/main" id="{6B0BDD65-6469-6AF8-BF1D-AE6A8A92EEC4}"/>
                </a:ext>
              </a:extLst>
            </p:cNvPr>
            <p:cNvSpPr/>
            <p:nvPr/>
          </p:nvSpPr>
          <p:spPr>
            <a:xfrm>
              <a:off x="4416627"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6" name="Rectangle 35">
              <a:extLst>
                <a:ext uri="{FF2B5EF4-FFF2-40B4-BE49-F238E27FC236}">
                  <a16:creationId xmlns:a16="http://schemas.microsoft.com/office/drawing/2014/main" id="{82AF09CE-9926-4B6C-D210-D62F9AAA5BB7}"/>
                </a:ext>
              </a:extLst>
            </p:cNvPr>
            <p:cNvSpPr/>
            <p:nvPr/>
          </p:nvSpPr>
          <p:spPr>
            <a:xfrm>
              <a:off x="4706218"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7" name="Rectangle 36">
              <a:extLst>
                <a:ext uri="{FF2B5EF4-FFF2-40B4-BE49-F238E27FC236}">
                  <a16:creationId xmlns:a16="http://schemas.microsoft.com/office/drawing/2014/main" id="{C713A5D2-F325-00EB-A61C-61F8F8FC0E7C}"/>
                </a:ext>
              </a:extLst>
            </p:cNvPr>
            <p:cNvSpPr/>
            <p:nvPr/>
          </p:nvSpPr>
          <p:spPr>
            <a:xfrm>
              <a:off x="4995808"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8" name="Rectangle 37">
              <a:extLst>
                <a:ext uri="{FF2B5EF4-FFF2-40B4-BE49-F238E27FC236}">
                  <a16:creationId xmlns:a16="http://schemas.microsoft.com/office/drawing/2014/main" id="{13178620-DE36-1020-BE48-0F0845CA5A68}"/>
                </a:ext>
              </a:extLst>
            </p:cNvPr>
            <p:cNvSpPr/>
            <p:nvPr/>
          </p:nvSpPr>
          <p:spPr>
            <a:xfrm>
              <a:off x="5285399"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9" name="Rectangle 38">
              <a:extLst>
                <a:ext uri="{FF2B5EF4-FFF2-40B4-BE49-F238E27FC236}">
                  <a16:creationId xmlns:a16="http://schemas.microsoft.com/office/drawing/2014/main" id="{069EE853-E1CA-F0C4-FC15-61D31CBEC286}"/>
                </a:ext>
              </a:extLst>
            </p:cNvPr>
            <p:cNvSpPr/>
            <p:nvPr/>
          </p:nvSpPr>
          <p:spPr>
            <a:xfrm>
              <a:off x="5574990"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0" name="Rectangle 39">
              <a:extLst>
                <a:ext uri="{FF2B5EF4-FFF2-40B4-BE49-F238E27FC236}">
                  <a16:creationId xmlns:a16="http://schemas.microsoft.com/office/drawing/2014/main" id="{7498D351-0C8D-77E2-920B-E36A3A16363B}"/>
                </a:ext>
              </a:extLst>
            </p:cNvPr>
            <p:cNvSpPr/>
            <p:nvPr/>
          </p:nvSpPr>
          <p:spPr>
            <a:xfrm>
              <a:off x="5864580"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1" name="Rectangle 40">
              <a:extLst>
                <a:ext uri="{FF2B5EF4-FFF2-40B4-BE49-F238E27FC236}">
                  <a16:creationId xmlns:a16="http://schemas.microsoft.com/office/drawing/2014/main" id="{1288B530-5AF2-1C5B-D3FC-831D36A0CD05}"/>
                </a:ext>
              </a:extLst>
            </p:cNvPr>
            <p:cNvSpPr/>
            <p:nvPr/>
          </p:nvSpPr>
          <p:spPr>
            <a:xfrm>
              <a:off x="6154171"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2" name="Rectangle 41">
              <a:extLst>
                <a:ext uri="{FF2B5EF4-FFF2-40B4-BE49-F238E27FC236}">
                  <a16:creationId xmlns:a16="http://schemas.microsoft.com/office/drawing/2014/main" id="{89C0FFC2-AFAB-7052-A72B-DA1B074118D2}"/>
                </a:ext>
              </a:extLst>
            </p:cNvPr>
            <p:cNvSpPr/>
            <p:nvPr/>
          </p:nvSpPr>
          <p:spPr>
            <a:xfrm>
              <a:off x="4127036"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 name="Rectangle 42">
              <a:extLst>
                <a:ext uri="{FF2B5EF4-FFF2-40B4-BE49-F238E27FC236}">
                  <a16:creationId xmlns:a16="http://schemas.microsoft.com/office/drawing/2014/main" id="{F7339606-ADE7-FAD6-3E6D-B4E697FD1C92}"/>
                </a:ext>
              </a:extLst>
            </p:cNvPr>
            <p:cNvSpPr/>
            <p:nvPr/>
          </p:nvSpPr>
          <p:spPr>
            <a:xfrm>
              <a:off x="4416627"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 name="Rectangle 43">
              <a:extLst>
                <a:ext uri="{FF2B5EF4-FFF2-40B4-BE49-F238E27FC236}">
                  <a16:creationId xmlns:a16="http://schemas.microsoft.com/office/drawing/2014/main" id="{6F501525-B68B-D8A3-853F-9E75BF46262F}"/>
                </a:ext>
              </a:extLst>
            </p:cNvPr>
            <p:cNvSpPr/>
            <p:nvPr/>
          </p:nvSpPr>
          <p:spPr>
            <a:xfrm>
              <a:off x="4706218"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 name="Rectangle 44">
              <a:extLst>
                <a:ext uri="{FF2B5EF4-FFF2-40B4-BE49-F238E27FC236}">
                  <a16:creationId xmlns:a16="http://schemas.microsoft.com/office/drawing/2014/main" id="{068F0269-49CE-DE8F-764B-E1D9DA9A4392}"/>
                </a:ext>
              </a:extLst>
            </p:cNvPr>
            <p:cNvSpPr/>
            <p:nvPr/>
          </p:nvSpPr>
          <p:spPr>
            <a:xfrm>
              <a:off x="4995808"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 name="Rectangle 45">
              <a:extLst>
                <a:ext uri="{FF2B5EF4-FFF2-40B4-BE49-F238E27FC236}">
                  <a16:creationId xmlns:a16="http://schemas.microsoft.com/office/drawing/2014/main" id="{04A69778-0042-C6BB-A952-72243F1A00C2}"/>
                </a:ext>
              </a:extLst>
            </p:cNvPr>
            <p:cNvSpPr/>
            <p:nvPr/>
          </p:nvSpPr>
          <p:spPr>
            <a:xfrm>
              <a:off x="5285399"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 name="Rectangle 46">
              <a:extLst>
                <a:ext uri="{FF2B5EF4-FFF2-40B4-BE49-F238E27FC236}">
                  <a16:creationId xmlns:a16="http://schemas.microsoft.com/office/drawing/2014/main" id="{0DEFF26F-CB34-CD7F-B0D2-D5CBE31174BF}"/>
                </a:ext>
              </a:extLst>
            </p:cNvPr>
            <p:cNvSpPr/>
            <p:nvPr/>
          </p:nvSpPr>
          <p:spPr>
            <a:xfrm>
              <a:off x="5574990"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 name="Rectangle 47">
              <a:extLst>
                <a:ext uri="{FF2B5EF4-FFF2-40B4-BE49-F238E27FC236}">
                  <a16:creationId xmlns:a16="http://schemas.microsoft.com/office/drawing/2014/main" id="{DED8B52B-0A6A-8FFA-0B9C-03DB0E578A3D}"/>
                </a:ext>
              </a:extLst>
            </p:cNvPr>
            <p:cNvSpPr/>
            <p:nvPr/>
          </p:nvSpPr>
          <p:spPr>
            <a:xfrm>
              <a:off x="5864580"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 name="Rectangle 48">
              <a:extLst>
                <a:ext uri="{FF2B5EF4-FFF2-40B4-BE49-F238E27FC236}">
                  <a16:creationId xmlns:a16="http://schemas.microsoft.com/office/drawing/2014/main" id="{88AE301F-EB6F-4FB1-07AE-BB55B54C2F74}"/>
                </a:ext>
              </a:extLst>
            </p:cNvPr>
            <p:cNvSpPr/>
            <p:nvPr/>
          </p:nvSpPr>
          <p:spPr>
            <a:xfrm>
              <a:off x="6154171"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 name="Rectangle 49">
              <a:extLst>
                <a:ext uri="{FF2B5EF4-FFF2-40B4-BE49-F238E27FC236}">
                  <a16:creationId xmlns:a16="http://schemas.microsoft.com/office/drawing/2014/main" id="{E6A9FCB4-EEE3-2ADA-FA3D-2F83F0641AEA}"/>
                </a:ext>
              </a:extLst>
            </p:cNvPr>
            <p:cNvSpPr/>
            <p:nvPr/>
          </p:nvSpPr>
          <p:spPr>
            <a:xfrm>
              <a:off x="4127036"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 name="Rectangle 50">
              <a:extLst>
                <a:ext uri="{FF2B5EF4-FFF2-40B4-BE49-F238E27FC236}">
                  <a16:creationId xmlns:a16="http://schemas.microsoft.com/office/drawing/2014/main" id="{587F1D9C-BF7B-6E2B-A8B1-5FC1E15E0930}"/>
                </a:ext>
              </a:extLst>
            </p:cNvPr>
            <p:cNvSpPr/>
            <p:nvPr/>
          </p:nvSpPr>
          <p:spPr>
            <a:xfrm>
              <a:off x="4416627"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2" name="Rectangle 51">
              <a:extLst>
                <a:ext uri="{FF2B5EF4-FFF2-40B4-BE49-F238E27FC236}">
                  <a16:creationId xmlns:a16="http://schemas.microsoft.com/office/drawing/2014/main" id="{80AA7BDF-44A4-B6EF-CC3E-D2630FD6AD68}"/>
                </a:ext>
              </a:extLst>
            </p:cNvPr>
            <p:cNvSpPr/>
            <p:nvPr/>
          </p:nvSpPr>
          <p:spPr>
            <a:xfrm>
              <a:off x="4706218"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3" name="Rectangle 52">
              <a:extLst>
                <a:ext uri="{FF2B5EF4-FFF2-40B4-BE49-F238E27FC236}">
                  <a16:creationId xmlns:a16="http://schemas.microsoft.com/office/drawing/2014/main" id="{D86EC660-CE70-7821-4692-B7EC4506C210}"/>
                </a:ext>
              </a:extLst>
            </p:cNvPr>
            <p:cNvSpPr/>
            <p:nvPr/>
          </p:nvSpPr>
          <p:spPr>
            <a:xfrm>
              <a:off x="4995808"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4" name="Rectangle 53">
              <a:extLst>
                <a:ext uri="{FF2B5EF4-FFF2-40B4-BE49-F238E27FC236}">
                  <a16:creationId xmlns:a16="http://schemas.microsoft.com/office/drawing/2014/main" id="{AA3E5C16-15CF-DF4E-9096-C2DD851EC86D}"/>
                </a:ext>
              </a:extLst>
            </p:cNvPr>
            <p:cNvSpPr/>
            <p:nvPr/>
          </p:nvSpPr>
          <p:spPr>
            <a:xfrm>
              <a:off x="5285399"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5" name="Rectangle 54">
              <a:extLst>
                <a:ext uri="{FF2B5EF4-FFF2-40B4-BE49-F238E27FC236}">
                  <a16:creationId xmlns:a16="http://schemas.microsoft.com/office/drawing/2014/main" id="{66B2D75A-91F0-6266-F3B9-E71F62292B8C}"/>
                </a:ext>
              </a:extLst>
            </p:cNvPr>
            <p:cNvSpPr/>
            <p:nvPr/>
          </p:nvSpPr>
          <p:spPr>
            <a:xfrm>
              <a:off x="5574990"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6" name="Rectangle 55">
              <a:extLst>
                <a:ext uri="{FF2B5EF4-FFF2-40B4-BE49-F238E27FC236}">
                  <a16:creationId xmlns:a16="http://schemas.microsoft.com/office/drawing/2014/main" id="{8B3F74B9-7716-7F06-1BE3-861D2C1D8280}"/>
                </a:ext>
              </a:extLst>
            </p:cNvPr>
            <p:cNvSpPr/>
            <p:nvPr/>
          </p:nvSpPr>
          <p:spPr>
            <a:xfrm>
              <a:off x="5864580"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7" name="Rectangle 56">
              <a:extLst>
                <a:ext uri="{FF2B5EF4-FFF2-40B4-BE49-F238E27FC236}">
                  <a16:creationId xmlns:a16="http://schemas.microsoft.com/office/drawing/2014/main" id="{A3EBFECA-0CD7-69C3-8E30-1C177EBD1B4C}"/>
                </a:ext>
              </a:extLst>
            </p:cNvPr>
            <p:cNvSpPr/>
            <p:nvPr/>
          </p:nvSpPr>
          <p:spPr>
            <a:xfrm>
              <a:off x="6154171"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8" name="Rectangle 57">
              <a:extLst>
                <a:ext uri="{FF2B5EF4-FFF2-40B4-BE49-F238E27FC236}">
                  <a16:creationId xmlns:a16="http://schemas.microsoft.com/office/drawing/2014/main" id="{23C1579A-5E2F-E45C-5DDD-9A3A3E63D8A6}"/>
                </a:ext>
              </a:extLst>
            </p:cNvPr>
            <p:cNvSpPr/>
            <p:nvPr/>
          </p:nvSpPr>
          <p:spPr>
            <a:xfrm>
              <a:off x="4127036"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9" name="Rectangle 58">
              <a:extLst>
                <a:ext uri="{FF2B5EF4-FFF2-40B4-BE49-F238E27FC236}">
                  <a16:creationId xmlns:a16="http://schemas.microsoft.com/office/drawing/2014/main" id="{000437EE-D444-5927-43A0-E72FB234A061}"/>
                </a:ext>
              </a:extLst>
            </p:cNvPr>
            <p:cNvSpPr/>
            <p:nvPr/>
          </p:nvSpPr>
          <p:spPr>
            <a:xfrm>
              <a:off x="4416627"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0" name="Rectangle 59">
              <a:extLst>
                <a:ext uri="{FF2B5EF4-FFF2-40B4-BE49-F238E27FC236}">
                  <a16:creationId xmlns:a16="http://schemas.microsoft.com/office/drawing/2014/main" id="{04F48E09-50E2-40B4-6604-1F8A5E570A0C}"/>
                </a:ext>
              </a:extLst>
            </p:cNvPr>
            <p:cNvSpPr/>
            <p:nvPr/>
          </p:nvSpPr>
          <p:spPr>
            <a:xfrm>
              <a:off x="4706218"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1" name="Rectangle 60">
              <a:extLst>
                <a:ext uri="{FF2B5EF4-FFF2-40B4-BE49-F238E27FC236}">
                  <a16:creationId xmlns:a16="http://schemas.microsoft.com/office/drawing/2014/main" id="{6523B8E5-9D76-48AE-F889-02EC135D2360}"/>
                </a:ext>
              </a:extLst>
            </p:cNvPr>
            <p:cNvSpPr/>
            <p:nvPr/>
          </p:nvSpPr>
          <p:spPr>
            <a:xfrm>
              <a:off x="4995808"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2" name="Rectangle 61">
              <a:extLst>
                <a:ext uri="{FF2B5EF4-FFF2-40B4-BE49-F238E27FC236}">
                  <a16:creationId xmlns:a16="http://schemas.microsoft.com/office/drawing/2014/main" id="{CF034D74-1ED3-BB0B-9B26-0611E628A3FD}"/>
                </a:ext>
              </a:extLst>
            </p:cNvPr>
            <p:cNvSpPr/>
            <p:nvPr/>
          </p:nvSpPr>
          <p:spPr>
            <a:xfrm>
              <a:off x="5285399"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3" name="Rectangle 62">
              <a:extLst>
                <a:ext uri="{FF2B5EF4-FFF2-40B4-BE49-F238E27FC236}">
                  <a16:creationId xmlns:a16="http://schemas.microsoft.com/office/drawing/2014/main" id="{C101B9B0-3608-5725-01C1-00172C19FF57}"/>
                </a:ext>
              </a:extLst>
            </p:cNvPr>
            <p:cNvSpPr/>
            <p:nvPr/>
          </p:nvSpPr>
          <p:spPr>
            <a:xfrm>
              <a:off x="5574990"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2" name="Rectangle 191">
              <a:extLst>
                <a:ext uri="{FF2B5EF4-FFF2-40B4-BE49-F238E27FC236}">
                  <a16:creationId xmlns:a16="http://schemas.microsoft.com/office/drawing/2014/main" id="{7B7CA0AB-A867-5020-1869-360DC5546764}"/>
                </a:ext>
              </a:extLst>
            </p:cNvPr>
            <p:cNvSpPr/>
            <p:nvPr/>
          </p:nvSpPr>
          <p:spPr>
            <a:xfrm>
              <a:off x="5864580"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3" name="Rectangle 192">
              <a:extLst>
                <a:ext uri="{FF2B5EF4-FFF2-40B4-BE49-F238E27FC236}">
                  <a16:creationId xmlns:a16="http://schemas.microsoft.com/office/drawing/2014/main" id="{015655AC-BDCA-8C4B-2444-E8B9153D737F}"/>
                </a:ext>
              </a:extLst>
            </p:cNvPr>
            <p:cNvSpPr/>
            <p:nvPr/>
          </p:nvSpPr>
          <p:spPr>
            <a:xfrm>
              <a:off x="6154171"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4" name="Rectangle 193">
              <a:extLst>
                <a:ext uri="{FF2B5EF4-FFF2-40B4-BE49-F238E27FC236}">
                  <a16:creationId xmlns:a16="http://schemas.microsoft.com/office/drawing/2014/main" id="{02B9851F-1FAC-6E2A-83C5-1A8102D89F74}"/>
                </a:ext>
              </a:extLst>
            </p:cNvPr>
            <p:cNvSpPr/>
            <p:nvPr/>
          </p:nvSpPr>
          <p:spPr>
            <a:xfrm>
              <a:off x="4127036"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5" name="Rectangle 194">
              <a:extLst>
                <a:ext uri="{FF2B5EF4-FFF2-40B4-BE49-F238E27FC236}">
                  <a16:creationId xmlns:a16="http://schemas.microsoft.com/office/drawing/2014/main" id="{53A89BA6-24E3-A7F4-B560-24BB321116F9}"/>
                </a:ext>
              </a:extLst>
            </p:cNvPr>
            <p:cNvSpPr/>
            <p:nvPr/>
          </p:nvSpPr>
          <p:spPr>
            <a:xfrm>
              <a:off x="4416627"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6" name="Rectangle 195">
              <a:extLst>
                <a:ext uri="{FF2B5EF4-FFF2-40B4-BE49-F238E27FC236}">
                  <a16:creationId xmlns:a16="http://schemas.microsoft.com/office/drawing/2014/main" id="{CBD68A74-EC1E-4280-B20C-85FADD948BA7}"/>
                </a:ext>
              </a:extLst>
            </p:cNvPr>
            <p:cNvSpPr/>
            <p:nvPr/>
          </p:nvSpPr>
          <p:spPr>
            <a:xfrm>
              <a:off x="4706218"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7" name="Rectangle 196">
              <a:extLst>
                <a:ext uri="{FF2B5EF4-FFF2-40B4-BE49-F238E27FC236}">
                  <a16:creationId xmlns:a16="http://schemas.microsoft.com/office/drawing/2014/main" id="{E396A517-80B8-CB08-EEA1-DA692723E9C9}"/>
                </a:ext>
              </a:extLst>
            </p:cNvPr>
            <p:cNvSpPr/>
            <p:nvPr/>
          </p:nvSpPr>
          <p:spPr>
            <a:xfrm>
              <a:off x="4995808"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8" name="Rectangle 197">
              <a:extLst>
                <a:ext uri="{FF2B5EF4-FFF2-40B4-BE49-F238E27FC236}">
                  <a16:creationId xmlns:a16="http://schemas.microsoft.com/office/drawing/2014/main" id="{24467348-D719-1700-CEAA-915F27814D7C}"/>
                </a:ext>
              </a:extLst>
            </p:cNvPr>
            <p:cNvSpPr/>
            <p:nvPr/>
          </p:nvSpPr>
          <p:spPr>
            <a:xfrm>
              <a:off x="5285399"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9" name="Rectangle 198">
              <a:extLst>
                <a:ext uri="{FF2B5EF4-FFF2-40B4-BE49-F238E27FC236}">
                  <a16:creationId xmlns:a16="http://schemas.microsoft.com/office/drawing/2014/main" id="{0B6FCFD0-DDD9-8204-219F-BE60FB71D66A}"/>
                </a:ext>
              </a:extLst>
            </p:cNvPr>
            <p:cNvSpPr/>
            <p:nvPr/>
          </p:nvSpPr>
          <p:spPr>
            <a:xfrm>
              <a:off x="5574990"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0" name="Rectangle 199">
              <a:extLst>
                <a:ext uri="{FF2B5EF4-FFF2-40B4-BE49-F238E27FC236}">
                  <a16:creationId xmlns:a16="http://schemas.microsoft.com/office/drawing/2014/main" id="{1D840188-1F73-6289-300E-8EB706123AB3}"/>
                </a:ext>
              </a:extLst>
            </p:cNvPr>
            <p:cNvSpPr/>
            <p:nvPr/>
          </p:nvSpPr>
          <p:spPr>
            <a:xfrm>
              <a:off x="5864580"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1" name="Rectangle 200">
              <a:extLst>
                <a:ext uri="{FF2B5EF4-FFF2-40B4-BE49-F238E27FC236}">
                  <a16:creationId xmlns:a16="http://schemas.microsoft.com/office/drawing/2014/main" id="{EEA27A46-648C-B2B5-741A-5557C873AB13}"/>
                </a:ext>
              </a:extLst>
            </p:cNvPr>
            <p:cNvSpPr/>
            <p:nvPr/>
          </p:nvSpPr>
          <p:spPr>
            <a:xfrm>
              <a:off x="6154171"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2" name="Rectangle 201">
              <a:extLst>
                <a:ext uri="{FF2B5EF4-FFF2-40B4-BE49-F238E27FC236}">
                  <a16:creationId xmlns:a16="http://schemas.microsoft.com/office/drawing/2014/main" id="{D50F24EE-D859-8A41-5F06-AB34D74561F6}"/>
                </a:ext>
              </a:extLst>
            </p:cNvPr>
            <p:cNvSpPr/>
            <p:nvPr/>
          </p:nvSpPr>
          <p:spPr>
            <a:xfrm>
              <a:off x="4127036"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3" name="Rectangle 202">
              <a:extLst>
                <a:ext uri="{FF2B5EF4-FFF2-40B4-BE49-F238E27FC236}">
                  <a16:creationId xmlns:a16="http://schemas.microsoft.com/office/drawing/2014/main" id="{EEF70EDB-EE35-AA39-AC2B-35F56F03B379}"/>
                </a:ext>
              </a:extLst>
            </p:cNvPr>
            <p:cNvSpPr/>
            <p:nvPr/>
          </p:nvSpPr>
          <p:spPr>
            <a:xfrm>
              <a:off x="4416627"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4" name="Rectangle 203">
              <a:extLst>
                <a:ext uri="{FF2B5EF4-FFF2-40B4-BE49-F238E27FC236}">
                  <a16:creationId xmlns:a16="http://schemas.microsoft.com/office/drawing/2014/main" id="{6200D438-C6C2-D077-C50C-6EB393D83585}"/>
                </a:ext>
              </a:extLst>
            </p:cNvPr>
            <p:cNvSpPr/>
            <p:nvPr/>
          </p:nvSpPr>
          <p:spPr>
            <a:xfrm>
              <a:off x="4706218"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5" name="Rectangle 204">
              <a:extLst>
                <a:ext uri="{FF2B5EF4-FFF2-40B4-BE49-F238E27FC236}">
                  <a16:creationId xmlns:a16="http://schemas.microsoft.com/office/drawing/2014/main" id="{668CF5BF-78E0-E5C0-AB21-DCDC72FCFC7E}"/>
                </a:ext>
              </a:extLst>
            </p:cNvPr>
            <p:cNvSpPr/>
            <p:nvPr/>
          </p:nvSpPr>
          <p:spPr>
            <a:xfrm>
              <a:off x="4995808"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6" name="Rectangle 205">
              <a:extLst>
                <a:ext uri="{FF2B5EF4-FFF2-40B4-BE49-F238E27FC236}">
                  <a16:creationId xmlns:a16="http://schemas.microsoft.com/office/drawing/2014/main" id="{EA9B4F21-FB33-1A4B-DF94-36700D95E1F8}"/>
                </a:ext>
              </a:extLst>
            </p:cNvPr>
            <p:cNvSpPr/>
            <p:nvPr/>
          </p:nvSpPr>
          <p:spPr>
            <a:xfrm>
              <a:off x="5285399"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7" name="Rectangle 206">
              <a:extLst>
                <a:ext uri="{FF2B5EF4-FFF2-40B4-BE49-F238E27FC236}">
                  <a16:creationId xmlns:a16="http://schemas.microsoft.com/office/drawing/2014/main" id="{B3ADD93C-E400-5D7D-13B5-A12A4D0FF393}"/>
                </a:ext>
              </a:extLst>
            </p:cNvPr>
            <p:cNvSpPr/>
            <p:nvPr/>
          </p:nvSpPr>
          <p:spPr>
            <a:xfrm>
              <a:off x="5574990"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8" name="Rectangle 207">
              <a:extLst>
                <a:ext uri="{FF2B5EF4-FFF2-40B4-BE49-F238E27FC236}">
                  <a16:creationId xmlns:a16="http://schemas.microsoft.com/office/drawing/2014/main" id="{4649EB3E-11DE-4B69-35A2-DD4988845970}"/>
                </a:ext>
              </a:extLst>
            </p:cNvPr>
            <p:cNvSpPr/>
            <p:nvPr/>
          </p:nvSpPr>
          <p:spPr>
            <a:xfrm>
              <a:off x="5864580"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9" name="Rectangle 208">
              <a:extLst>
                <a:ext uri="{FF2B5EF4-FFF2-40B4-BE49-F238E27FC236}">
                  <a16:creationId xmlns:a16="http://schemas.microsoft.com/office/drawing/2014/main" id="{2858BDC8-EF1E-1102-4593-45FC90DDC130}"/>
                </a:ext>
              </a:extLst>
            </p:cNvPr>
            <p:cNvSpPr/>
            <p:nvPr/>
          </p:nvSpPr>
          <p:spPr>
            <a:xfrm>
              <a:off x="6154171"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0" name="Rectangle 209">
              <a:extLst>
                <a:ext uri="{FF2B5EF4-FFF2-40B4-BE49-F238E27FC236}">
                  <a16:creationId xmlns:a16="http://schemas.microsoft.com/office/drawing/2014/main" id="{360C8D46-0473-6A63-55A9-EC136CBFBEF7}"/>
                </a:ext>
              </a:extLst>
            </p:cNvPr>
            <p:cNvSpPr/>
            <p:nvPr/>
          </p:nvSpPr>
          <p:spPr>
            <a:xfrm>
              <a:off x="4127036"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1" name="Rectangle 210">
              <a:extLst>
                <a:ext uri="{FF2B5EF4-FFF2-40B4-BE49-F238E27FC236}">
                  <a16:creationId xmlns:a16="http://schemas.microsoft.com/office/drawing/2014/main" id="{EDF54245-5615-D2A2-54A2-C29FA509E051}"/>
                </a:ext>
              </a:extLst>
            </p:cNvPr>
            <p:cNvSpPr/>
            <p:nvPr/>
          </p:nvSpPr>
          <p:spPr>
            <a:xfrm>
              <a:off x="4416627"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2" name="Rectangle 211">
              <a:extLst>
                <a:ext uri="{FF2B5EF4-FFF2-40B4-BE49-F238E27FC236}">
                  <a16:creationId xmlns:a16="http://schemas.microsoft.com/office/drawing/2014/main" id="{EC7CF139-1C61-75AF-1CDC-AE6CB8E4913A}"/>
                </a:ext>
              </a:extLst>
            </p:cNvPr>
            <p:cNvSpPr/>
            <p:nvPr/>
          </p:nvSpPr>
          <p:spPr>
            <a:xfrm>
              <a:off x="4706218"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3" name="Rectangle 212">
              <a:extLst>
                <a:ext uri="{FF2B5EF4-FFF2-40B4-BE49-F238E27FC236}">
                  <a16:creationId xmlns:a16="http://schemas.microsoft.com/office/drawing/2014/main" id="{A7D6E513-AE80-ED5E-FC7A-84FB7AE8316B}"/>
                </a:ext>
              </a:extLst>
            </p:cNvPr>
            <p:cNvSpPr/>
            <p:nvPr/>
          </p:nvSpPr>
          <p:spPr>
            <a:xfrm>
              <a:off x="4995808"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4" name="Rectangle 213">
              <a:extLst>
                <a:ext uri="{FF2B5EF4-FFF2-40B4-BE49-F238E27FC236}">
                  <a16:creationId xmlns:a16="http://schemas.microsoft.com/office/drawing/2014/main" id="{5E849844-C850-7F4B-102C-449A7FF371CE}"/>
                </a:ext>
              </a:extLst>
            </p:cNvPr>
            <p:cNvSpPr/>
            <p:nvPr/>
          </p:nvSpPr>
          <p:spPr>
            <a:xfrm>
              <a:off x="5285399"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5" name="Rectangle 214">
              <a:extLst>
                <a:ext uri="{FF2B5EF4-FFF2-40B4-BE49-F238E27FC236}">
                  <a16:creationId xmlns:a16="http://schemas.microsoft.com/office/drawing/2014/main" id="{0FDF7DBD-3476-FE74-4800-56592973BCA2}"/>
                </a:ext>
              </a:extLst>
            </p:cNvPr>
            <p:cNvSpPr/>
            <p:nvPr/>
          </p:nvSpPr>
          <p:spPr>
            <a:xfrm>
              <a:off x="5574990"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6" name="Rectangle 215">
              <a:extLst>
                <a:ext uri="{FF2B5EF4-FFF2-40B4-BE49-F238E27FC236}">
                  <a16:creationId xmlns:a16="http://schemas.microsoft.com/office/drawing/2014/main" id="{30BC3B4E-D7D3-6985-6818-2EFCF29BC773}"/>
                </a:ext>
              </a:extLst>
            </p:cNvPr>
            <p:cNvSpPr/>
            <p:nvPr/>
          </p:nvSpPr>
          <p:spPr>
            <a:xfrm>
              <a:off x="5864580"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7" name="Rectangle 216">
              <a:extLst>
                <a:ext uri="{FF2B5EF4-FFF2-40B4-BE49-F238E27FC236}">
                  <a16:creationId xmlns:a16="http://schemas.microsoft.com/office/drawing/2014/main" id="{F814250F-F4AC-3734-1828-0D754BE117A5}"/>
                </a:ext>
              </a:extLst>
            </p:cNvPr>
            <p:cNvSpPr/>
            <p:nvPr/>
          </p:nvSpPr>
          <p:spPr>
            <a:xfrm>
              <a:off x="6154171"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0" name="Rectangle 219">
              <a:extLst>
                <a:ext uri="{FF2B5EF4-FFF2-40B4-BE49-F238E27FC236}">
                  <a16:creationId xmlns:a16="http://schemas.microsoft.com/office/drawing/2014/main" id="{3962F573-360F-EDA0-C018-0CADC0188C50}"/>
                </a:ext>
              </a:extLst>
            </p:cNvPr>
            <p:cNvSpPr/>
            <p:nvPr/>
          </p:nvSpPr>
          <p:spPr>
            <a:xfrm>
              <a:off x="3692650" y="219571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1" name="Rectangle 220">
              <a:extLst>
                <a:ext uri="{FF2B5EF4-FFF2-40B4-BE49-F238E27FC236}">
                  <a16:creationId xmlns:a16="http://schemas.microsoft.com/office/drawing/2014/main" id="{0E8A9176-C0E0-83A1-4BAA-8A41C1997FF4}"/>
                </a:ext>
              </a:extLst>
            </p:cNvPr>
            <p:cNvSpPr/>
            <p:nvPr/>
          </p:nvSpPr>
          <p:spPr>
            <a:xfrm>
              <a:off x="3692650" y="248530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2" name="Rectangle 221">
              <a:extLst>
                <a:ext uri="{FF2B5EF4-FFF2-40B4-BE49-F238E27FC236}">
                  <a16:creationId xmlns:a16="http://schemas.microsoft.com/office/drawing/2014/main" id="{E7DD0AA2-E8D1-5408-9C38-9F6395A5FB60}"/>
                </a:ext>
              </a:extLst>
            </p:cNvPr>
            <p:cNvSpPr/>
            <p:nvPr/>
          </p:nvSpPr>
          <p:spPr>
            <a:xfrm>
              <a:off x="3692650" y="277489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3" name="Rectangle 222">
              <a:extLst>
                <a:ext uri="{FF2B5EF4-FFF2-40B4-BE49-F238E27FC236}">
                  <a16:creationId xmlns:a16="http://schemas.microsoft.com/office/drawing/2014/main" id="{E85EA85E-FC6C-5BBF-0253-F34736B8E513}"/>
                </a:ext>
              </a:extLst>
            </p:cNvPr>
            <p:cNvSpPr/>
            <p:nvPr/>
          </p:nvSpPr>
          <p:spPr>
            <a:xfrm>
              <a:off x="3692650" y="306448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4" name="Rectangle 223">
              <a:extLst>
                <a:ext uri="{FF2B5EF4-FFF2-40B4-BE49-F238E27FC236}">
                  <a16:creationId xmlns:a16="http://schemas.microsoft.com/office/drawing/2014/main" id="{A4A68607-27D0-8948-B57B-E4625460798F}"/>
                </a:ext>
              </a:extLst>
            </p:cNvPr>
            <p:cNvSpPr/>
            <p:nvPr/>
          </p:nvSpPr>
          <p:spPr>
            <a:xfrm>
              <a:off x="3692650" y="335407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5" name="Rectangle 224">
              <a:extLst>
                <a:ext uri="{FF2B5EF4-FFF2-40B4-BE49-F238E27FC236}">
                  <a16:creationId xmlns:a16="http://schemas.microsoft.com/office/drawing/2014/main" id="{3BAF2C13-9F6F-CD41-147B-5D2D597B9CA7}"/>
                </a:ext>
              </a:extLst>
            </p:cNvPr>
            <p:cNvSpPr/>
            <p:nvPr/>
          </p:nvSpPr>
          <p:spPr>
            <a:xfrm>
              <a:off x="3692650" y="364366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6" name="Rectangle 225">
              <a:extLst>
                <a:ext uri="{FF2B5EF4-FFF2-40B4-BE49-F238E27FC236}">
                  <a16:creationId xmlns:a16="http://schemas.microsoft.com/office/drawing/2014/main" id="{72D00E40-5223-7FC2-3CA6-180ADA002BF7}"/>
                </a:ext>
              </a:extLst>
            </p:cNvPr>
            <p:cNvSpPr/>
            <p:nvPr/>
          </p:nvSpPr>
          <p:spPr>
            <a:xfrm>
              <a:off x="3692650" y="393325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7" name="Rectangle 226">
              <a:extLst>
                <a:ext uri="{FF2B5EF4-FFF2-40B4-BE49-F238E27FC236}">
                  <a16:creationId xmlns:a16="http://schemas.microsoft.com/office/drawing/2014/main" id="{F038C436-8B8B-1E49-00F4-A781593EA3B8}"/>
                </a:ext>
              </a:extLst>
            </p:cNvPr>
            <p:cNvSpPr/>
            <p:nvPr/>
          </p:nvSpPr>
          <p:spPr>
            <a:xfrm>
              <a:off x="3692650" y="422284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8" name="Rectangle 227">
              <a:extLst>
                <a:ext uri="{FF2B5EF4-FFF2-40B4-BE49-F238E27FC236}">
                  <a16:creationId xmlns:a16="http://schemas.microsoft.com/office/drawing/2014/main" id="{35B90BB2-8FFC-5FD8-9DEB-9A537865B21F}"/>
                </a:ext>
              </a:extLst>
            </p:cNvPr>
            <p:cNvSpPr/>
            <p:nvPr/>
          </p:nvSpPr>
          <p:spPr>
            <a:xfrm>
              <a:off x="6588557" y="219571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9" name="Rectangle 228">
              <a:extLst>
                <a:ext uri="{FF2B5EF4-FFF2-40B4-BE49-F238E27FC236}">
                  <a16:creationId xmlns:a16="http://schemas.microsoft.com/office/drawing/2014/main" id="{CEF4F9F3-5CD8-E7DC-C1C6-27A6C0F9F8B8}"/>
                </a:ext>
              </a:extLst>
            </p:cNvPr>
            <p:cNvSpPr/>
            <p:nvPr/>
          </p:nvSpPr>
          <p:spPr>
            <a:xfrm>
              <a:off x="6588557" y="248530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0" name="Rectangle 229">
              <a:extLst>
                <a:ext uri="{FF2B5EF4-FFF2-40B4-BE49-F238E27FC236}">
                  <a16:creationId xmlns:a16="http://schemas.microsoft.com/office/drawing/2014/main" id="{E12378D7-D136-AE89-8818-26E007D8757F}"/>
                </a:ext>
              </a:extLst>
            </p:cNvPr>
            <p:cNvSpPr/>
            <p:nvPr/>
          </p:nvSpPr>
          <p:spPr>
            <a:xfrm>
              <a:off x="6588557" y="277489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1" name="Rectangle 230">
              <a:extLst>
                <a:ext uri="{FF2B5EF4-FFF2-40B4-BE49-F238E27FC236}">
                  <a16:creationId xmlns:a16="http://schemas.microsoft.com/office/drawing/2014/main" id="{D26BB91F-73CF-78A2-192B-3E76D2696592}"/>
                </a:ext>
              </a:extLst>
            </p:cNvPr>
            <p:cNvSpPr/>
            <p:nvPr/>
          </p:nvSpPr>
          <p:spPr>
            <a:xfrm>
              <a:off x="6588557" y="306448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2" name="Rectangle 231">
              <a:extLst>
                <a:ext uri="{FF2B5EF4-FFF2-40B4-BE49-F238E27FC236}">
                  <a16:creationId xmlns:a16="http://schemas.microsoft.com/office/drawing/2014/main" id="{493DB1A1-4A8E-4C13-127F-E716B2E11382}"/>
                </a:ext>
              </a:extLst>
            </p:cNvPr>
            <p:cNvSpPr/>
            <p:nvPr/>
          </p:nvSpPr>
          <p:spPr>
            <a:xfrm>
              <a:off x="6588557" y="335407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3" name="Rectangle 232">
              <a:extLst>
                <a:ext uri="{FF2B5EF4-FFF2-40B4-BE49-F238E27FC236}">
                  <a16:creationId xmlns:a16="http://schemas.microsoft.com/office/drawing/2014/main" id="{8C38C86C-E013-DE2A-7024-94564D5AF286}"/>
                </a:ext>
              </a:extLst>
            </p:cNvPr>
            <p:cNvSpPr/>
            <p:nvPr/>
          </p:nvSpPr>
          <p:spPr>
            <a:xfrm>
              <a:off x="6588557" y="364366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4" name="Rectangle 233">
              <a:extLst>
                <a:ext uri="{FF2B5EF4-FFF2-40B4-BE49-F238E27FC236}">
                  <a16:creationId xmlns:a16="http://schemas.microsoft.com/office/drawing/2014/main" id="{7E80406B-03A5-0861-E4DA-16640A4A3DCF}"/>
                </a:ext>
              </a:extLst>
            </p:cNvPr>
            <p:cNvSpPr/>
            <p:nvPr/>
          </p:nvSpPr>
          <p:spPr>
            <a:xfrm>
              <a:off x="6588557" y="393325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5" name="Rectangle 234">
              <a:extLst>
                <a:ext uri="{FF2B5EF4-FFF2-40B4-BE49-F238E27FC236}">
                  <a16:creationId xmlns:a16="http://schemas.microsoft.com/office/drawing/2014/main" id="{7FB37A36-9531-41CF-08E4-03003716B3AD}"/>
                </a:ext>
              </a:extLst>
            </p:cNvPr>
            <p:cNvSpPr/>
            <p:nvPr/>
          </p:nvSpPr>
          <p:spPr>
            <a:xfrm>
              <a:off x="6588557" y="422284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grpSp>
      <p:grpSp>
        <p:nvGrpSpPr>
          <p:cNvPr id="242" name="Group 241">
            <a:extLst>
              <a:ext uri="{FF2B5EF4-FFF2-40B4-BE49-F238E27FC236}">
                <a16:creationId xmlns:a16="http://schemas.microsoft.com/office/drawing/2014/main" id="{B4481E69-71C8-35B6-F221-8A0C1A03BF24}"/>
              </a:ext>
            </a:extLst>
          </p:cNvPr>
          <p:cNvGrpSpPr/>
          <p:nvPr/>
        </p:nvGrpSpPr>
        <p:grpSpPr>
          <a:xfrm>
            <a:off x="7604056" y="3714526"/>
            <a:ext cx="3941080" cy="2831871"/>
            <a:chOff x="2823205" y="1123837"/>
            <a:chExt cx="5827516" cy="4187373"/>
          </a:xfrm>
        </p:grpSpPr>
        <p:pic>
          <p:nvPicPr>
            <p:cNvPr id="246" name="Picture 245">
              <a:extLst>
                <a:ext uri="{FF2B5EF4-FFF2-40B4-BE49-F238E27FC236}">
                  <a16:creationId xmlns:a16="http://schemas.microsoft.com/office/drawing/2014/main" id="{3D0E799B-2BD8-8E80-4594-D7AC564F7C0F}"/>
                </a:ext>
              </a:extLst>
            </p:cNvPr>
            <p:cNvPicPr>
              <a:picLocks noChangeAspect="1"/>
            </p:cNvPicPr>
            <p:nvPr/>
          </p:nvPicPr>
          <p:blipFill>
            <a:blip r:embed="rId4"/>
            <a:srcRect/>
            <a:stretch/>
          </p:blipFill>
          <p:spPr>
            <a:xfrm>
              <a:off x="3498850" y="1123837"/>
              <a:ext cx="4476207" cy="3359149"/>
            </a:xfrm>
            <a:prstGeom prst="rect">
              <a:avLst/>
            </a:prstGeom>
          </p:spPr>
        </p:pic>
        <mc:AlternateContent xmlns:mc="http://schemas.openxmlformats.org/markup-compatibility/2006" xmlns:a14="http://schemas.microsoft.com/office/drawing/2010/main">
          <mc:Choice Requires="a14">
            <p:sp>
              <p:nvSpPr>
                <p:cNvPr id="247" name="TextBox 246">
                  <a:extLst>
                    <a:ext uri="{FF2B5EF4-FFF2-40B4-BE49-F238E27FC236}">
                      <a16:creationId xmlns:a16="http://schemas.microsoft.com/office/drawing/2014/main" id="{43E11982-8867-1CE8-4312-A92344F9C597}"/>
                    </a:ext>
                  </a:extLst>
                </p:cNvPr>
                <p:cNvSpPr txBox="1"/>
                <p:nvPr/>
              </p:nvSpPr>
              <p:spPr>
                <a:xfrm>
                  <a:off x="2823205" y="4446527"/>
                  <a:ext cx="5827516" cy="864683"/>
                </a:xfrm>
                <a:prstGeom prst="rect">
                  <a:avLst/>
                </a:prstGeom>
                <a:noFill/>
              </p:spPr>
              <p:txBody>
                <a:bodyPr wrap="none" rtlCol="0">
                  <a:spAutoFit/>
                </a:bodyPr>
                <a:lstStyle/>
                <a:p>
                  <a:pPr algn="ctr"/>
                  <a:r>
                    <a:rPr lang="en-CH" sz="1600" dirty="0">
                      <a:solidFill>
                        <a:srgbClr val="7E6C6C"/>
                      </a:solidFill>
                    </a:rPr>
                    <a:t>Desired state (</a:t>
                  </a:r>
                  <a14:m>
                    <m:oMath xmlns:m="http://schemas.openxmlformats.org/officeDocument/2006/math">
                      <m:sSub>
                        <m:sSubPr>
                          <m:ctrlPr>
                            <a:rPr lang="en-US" sz="1600" i="1" smtClean="0">
                              <a:solidFill>
                                <a:srgbClr val="7E6C6C"/>
                              </a:solidFill>
                              <a:latin typeface="Cambria Math" panose="02040503050406030204" pitchFamily="18" charset="0"/>
                              <a:ea typeface="Cambria Math" panose="02040503050406030204" pitchFamily="18" charset="0"/>
                            </a:rPr>
                          </m:ctrlPr>
                        </m:sSubPr>
                        <m:e>
                          <m:r>
                            <a:rPr lang="en-US" sz="1600" i="1">
                              <a:solidFill>
                                <a:srgbClr val="7E6C6C"/>
                              </a:solidFill>
                              <a:latin typeface="Cambria Math" panose="02040503050406030204" pitchFamily="18" charset="0"/>
                              <a:ea typeface="Cambria Math" panose="02040503050406030204" pitchFamily="18" charset="0"/>
                            </a:rPr>
                            <m:t>𝑦</m:t>
                          </m:r>
                        </m:e>
                        <m:sub>
                          <m:r>
                            <a:rPr lang="en-US" sz="1600" i="1">
                              <a:solidFill>
                                <a:srgbClr val="7E6C6C"/>
                              </a:solidFill>
                              <a:latin typeface="Cambria Math" panose="02040503050406030204" pitchFamily="18" charset="0"/>
                              <a:ea typeface="Cambria Math" panose="02040503050406030204" pitchFamily="18" charset="0"/>
                            </a:rPr>
                            <m:t>𝑑</m:t>
                          </m:r>
                        </m:sub>
                      </m:sSub>
                    </m:oMath>
                  </a14:m>
                  <a:r>
                    <a:rPr lang="en-CH" sz="1600" dirty="0">
                      <a:solidFill>
                        <a:srgbClr val="7E6C6C"/>
                      </a:solidFill>
                    </a:rPr>
                    <a:t>)</a:t>
                  </a:r>
                  <a:br>
                    <a:rPr lang="en-CH" sz="1600" dirty="0">
                      <a:solidFill>
                        <a:srgbClr val="7E6C6C"/>
                      </a:solidFill>
                    </a:rPr>
                  </a:br>
                  <a:r>
                    <a:rPr lang="en-CH" sz="1600" dirty="0">
                      <a:solidFill>
                        <a:srgbClr val="7E6C6C"/>
                      </a:solidFill>
                    </a:rPr>
                    <a:t>is generated using the target profile equation</a:t>
                  </a:r>
                </a:p>
              </p:txBody>
            </p:sp>
          </mc:Choice>
          <mc:Fallback xmlns="">
            <p:sp>
              <p:nvSpPr>
                <p:cNvPr id="247" name="TextBox 246">
                  <a:extLst>
                    <a:ext uri="{FF2B5EF4-FFF2-40B4-BE49-F238E27FC236}">
                      <a16:creationId xmlns:a16="http://schemas.microsoft.com/office/drawing/2014/main" id="{43E11982-8867-1CE8-4312-A92344F9C597}"/>
                    </a:ext>
                  </a:extLst>
                </p:cNvPr>
                <p:cNvSpPr txBox="1">
                  <a:spLocks noRot="1" noChangeAspect="1" noMove="1" noResize="1" noEditPoints="1" noAdjustHandles="1" noChangeArrowheads="1" noChangeShapeType="1" noTextEdit="1"/>
                </p:cNvSpPr>
                <p:nvPr/>
              </p:nvSpPr>
              <p:spPr>
                <a:xfrm>
                  <a:off x="2823205" y="4446527"/>
                  <a:ext cx="5827516" cy="864683"/>
                </a:xfrm>
                <a:prstGeom prst="rect">
                  <a:avLst/>
                </a:prstGeom>
                <a:blipFill>
                  <a:blip r:embed="rId5"/>
                  <a:stretch>
                    <a:fillRect l="-321" t="-2128" r="-321" b="-10638"/>
                  </a:stretch>
                </a:blipFill>
              </p:spPr>
              <p:txBody>
                <a:bodyPr/>
                <a:lstStyle/>
                <a:p>
                  <a:r>
                    <a:rPr lang="en-CH">
                      <a:noFill/>
                    </a:rPr>
                    <a:t> </a:t>
                  </a:r>
                </a:p>
              </p:txBody>
            </p:sp>
          </mc:Fallback>
        </mc:AlternateContent>
      </p:grpSp>
      <p:sp>
        <p:nvSpPr>
          <p:cNvPr id="5" name="Slide Number Placeholder 4">
            <a:extLst>
              <a:ext uri="{FF2B5EF4-FFF2-40B4-BE49-F238E27FC236}">
                <a16:creationId xmlns:a16="http://schemas.microsoft.com/office/drawing/2014/main" id="{2BB207BE-ED6B-6402-5B05-9BBCE5971117}"/>
              </a:ext>
            </a:extLst>
          </p:cNvPr>
          <p:cNvSpPr>
            <a:spLocks noGrp="1"/>
          </p:cNvSpPr>
          <p:nvPr>
            <p:ph type="sldNum" sz="quarter" idx="12"/>
          </p:nvPr>
        </p:nvSpPr>
        <p:spPr>
          <a:xfrm>
            <a:off x="9448279" y="6528019"/>
            <a:ext cx="2743200" cy="329980"/>
          </a:xfrm>
        </p:spPr>
        <p:txBody>
          <a:bodyPr/>
          <a:lstStyle/>
          <a:p>
            <a:fld id="{C814EB84-CF03-FB44-8028-0D1802CB39D8}" type="slidenum">
              <a:rPr lang="en-CH" smtClean="0"/>
              <a:t>11</a:t>
            </a:fld>
            <a:endParaRPr lang="en-CH" dirty="0"/>
          </a:p>
        </p:txBody>
      </p:sp>
    </p:spTree>
    <p:extLst>
      <p:ext uri="{BB962C8B-B14F-4D97-AF65-F5344CB8AC3E}">
        <p14:creationId xmlns:p14="http://schemas.microsoft.com/office/powerpoint/2010/main" val="212623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Methodology</a:t>
            </a:r>
            <a:r>
              <a:rPr lang="de-DE" sz="4400" b="1" dirty="0">
                <a:solidFill>
                  <a:schemeClr val="bg1"/>
                </a:solidFill>
              </a:rPr>
              <a:t>: </a:t>
            </a:r>
            <a:r>
              <a:rPr lang="de-DE" sz="4400" dirty="0">
                <a:solidFill>
                  <a:schemeClr val="bg1"/>
                </a:solidFill>
              </a:rPr>
              <a:t>High-level </a:t>
            </a:r>
            <a:r>
              <a:rPr lang="de-DE" sz="4400" dirty="0" err="1">
                <a:solidFill>
                  <a:schemeClr val="bg1"/>
                </a:solidFill>
              </a:rPr>
              <a:t>architecture</a:t>
            </a:r>
            <a:endParaRPr lang="de-DE" sz="4400" b="1"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9" name="Picture 8" descr="undefined">
            <a:extLst>
              <a:ext uri="{FF2B5EF4-FFF2-40B4-BE49-F238E27FC236}">
                <a16:creationId xmlns:a16="http://schemas.microsoft.com/office/drawing/2014/main" id="{5C163F17-AC63-DE92-DF59-116520CE5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849" y="4697604"/>
            <a:ext cx="1292427" cy="1249515"/>
          </a:xfrm>
          <a:prstGeom prst="rect">
            <a:avLst/>
          </a:prstGeom>
          <a:noFill/>
          <a:ln w="63500">
            <a:solidFill>
              <a:srgbClr val="7E6C6C"/>
            </a:solidFill>
          </a:ln>
          <a:extLst>
            <a:ext uri="{909E8E84-426E-40DD-AFC4-6F175D3DCCD1}">
              <a14:hiddenFill xmlns:a14="http://schemas.microsoft.com/office/drawing/2010/main">
                <a:solidFill>
                  <a:srgbClr val="FFFFFF"/>
                </a:solidFill>
              </a14:hiddenFill>
            </a:ext>
          </a:extLst>
        </p:spPr>
      </p:pic>
      <p:pic>
        <p:nvPicPr>
          <p:cNvPr id="10" name="Picture 9" descr="undefined">
            <a:extLst>
              <a:ext uri="{FF2B5EF4-FFF2-40B4-BE49-F238E27FC236}">
                <a16:creationId xmlns:a16="http://schemas.microsoft.com/office/drawing/2014/main" id="{7B028955-39E6-C4AD-02C5-8A09B72D4E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772"/>
          <a:stretch/>
        </p:blipFill>
        <p:spPr bwMode="auto">
          <a:xfrm>
            <a:off x="925516" y="1736144"/>
            <a:ext cx="1259094" cy="1262919"/>
          </a:xfrm>
          <a:prstGeom prst="rect">
            <a:avLst/>
          </a:prstGeom>
          <a:noFill/>
          <a:ln w="63500" cap="rnd">
            <a:solidFill>
              <a:srgbClr val="7E6C6C"/>
            </a:solidFill>
            <a:round/>
          </a:ln>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38C671C-9D2C-DC6B-746F-55745C03D7B2}"/>
              </a:ext>
            </a:extLst>
          </p:cNvPr>
          <p:cNvCxnSpPr>
            <a:cxnSpLocks/>
            <a:stCxn id="10" idx="3"/>
            <a:endCxn id="27" idx="1"/>
          </p:cNvCxnSpPr>
          <p:nvPr/>
        </p:nvCxnSpPr>
        <p:spPr>
          <a:xfrm>
            <a:off x="2184609" y="2367604"/>
            <a:ext cx="2702517" cy="0"/>
          </a:xfrm>
          <a:prstGeom prst="straightConnector1">
            <a:avLst/>
          </a:prstGeom>
          <a:ln w="63500">
            <a:solidFill>
              <a:srgbClr val="B9E6FF">
                <a:alpha val="50000"/>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18">
            <a:extLst>
              <a:ext uri="{FF2B5EF4-FFF2-40B4-BE49-F238E27FC236}">
                <a16:creationId xmlns:a16="http://schemas.microsoft.com/office/drawing/2014/main" id="{5CA6DCED-2F8E-7DE2-8933-AB87ADC1121E}"/>
              </a:ext>
            </a:extLst>
          </p:cNvPr>
          <p:cNvSpPr txBox="1"/>
          <p:nvPr/>
        </p:nvSpPr>
        <p:spPr>
          <a:xfrm>
            <a:off x="2180762" y="2342036"/>
            <a:ext cx="2702517"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CH" sz="1400" dirty="0">
                <a:solidFill>
                  <a:srgbClr val="7E6C6C"/>
                </a:solidFill>
              </a:rPr>
              <a:t>Use DL to make informed guess</a:t>
            </a:r>
          </a:p>
        </p:txBody>
      </p:sp>
      <p:sp>
        <p:nvSpPr>
          <p:cNvPr id="13" name="Oval 12">
            <a:extLst>
              <a:ext uri="{FF2B5EF4-FFF2-40B4-BE49-F238E27FC236}">
                <a16:creationId xmlns:a16="http://schemas.microsoft.com/office/drawing/2014/main" id="{CAFC34DC-BAC1-2FDA-B7B6-61844C256412}"/>
              </a:ext>
            </a:extLst>
          </p:cNvPr>
          <p:cNvSpPr/>
          <p:nvPr/>
        </p:nvSpPr>
        <p:spPr>
          <a:xfrm>
            <a:off x="4887126" y="1270788"/>
            <a:ext cx="2088275" cy="657769"/>
          </a:xfrm>
          <a:prstGeom prst="ellipse">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400" dirty="0"/>
              <a:t>Start with a problem</a:t>
            </a:r>
          </a:p>
        </p:txBody>
      </p:sp>
      <p:sp>
        <p:nvSpPr>
          <p:cNvPr id="14" name="Diamond 13">
            <a:extLst>
              <a:ext uri="{FF2B5EF4-FFF2-40B4-BE49-F238E27FC236}">
                <a16:creationId xmlns:a16="http://schemas.microsoft.com/office/drawing/2014/main" id="{106BB83A-5B4F-FF08-4D89-4320BDBF5FFF}"/>
              </a:ext>
            </a:extLst>
          </p:cNvPr>
          <p:cNvSpPr/>
          <p:nvPr/>
        </p:nvSpPr>
        <p:spPr>
          <a:xfrm>
            <a:off x="4601265" y="4142294"/>
            <a:ext cx="2652304" cy="1180068"/>
          </a:xfrm>
          <a:prstGeom prst="diamond">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t>If converged or reached max iterations</a:t>
            </a:r>
            <a:endParaRPr lang="en-CH" sz="1400" dirty="0"/>
          </a:p>
        </p:txBody>
      </p:sp>
      <p:sp>
        <p:nvSpPr>
          <p:cNvPr id="15" name="Oval 14">
            <a:extLst>
              <a:ext uri="{FF2B5EF4-FFF2-40B4-BE49-F238E27FC236}">
                <a16:creationId xmlns:a16="http://schemas.microsoft.com/office/drawing/2014/main" id="{BCAFE82A-23D4-3A10-60DA-316FDB70CFEA}"/>
              </a:ext>
            </a:extLst>
          </p:cNvPr>
          <p:cNvSpPr/>
          <p:nvPr/>
        </p:nvSpPr>
        <p:spPr>
          <a:xfrm>
            <a:off x="4887126" y="5656390"/>
            <a:ext cx="2088275" cy="632431"/>
          </a:xfrm>
          <a:prstGeom prst="ellipse">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400" dirty="0"/>
              <a:t>Return boundary</a:t>
            </a:r>
          </a:p>
        </p:txBody>
      </p:sp>
      <p:cxnSp>
        <p:nvCxnSpPr>
          <p:cNvPr id="16" name="Straight Arrow Connector 15">
            <a:extLst>
              <a:ext uri="{FF2B5EF4-FFF2-40B4-BE49-F238E27FC236}">
                <a16:creationId xmlns:a16="http://schemas.microsoft.com/office/drawing/2014/main" id="{374156BE-2926-EE73-6505-7EE570CE0E58}"/>
              </a:ext>
            </a:extLst>
          </p:cNvPr>
          <p:cNvCxnSpPr>
            <a:cxnSpLocks/>
            <a:stCxn id="13" idx="4"/>
            <a:endCxn id="27" idx="0"/>
          </p:cNvCxnSpPr>
          <p:nvPr/>
        </p:nvCxnSpPr>
        <p:spPr>
          <a:xfrm flipH="1">
            <a:off x="5931263" y="1928557"/>
            <a:ext cx="0" cy="197413"/>
          </a:xfrm>
          <a:prstGeom prst="straightConnector1">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5E0A6CE-3EEF-D961-CF3E-FFBC1A379978}"/>
              </a:ext>
            </a:extLst>
          </p:cNvPr>
          <p:cNvCxnSpPr>
            <a:cxnSpLocks/>
            <a:stCxn id="14" idx="2"/>
            <a:endCxn id="15" idx="0"/>
          </p:cNvCxnSpPr>
          <p:nvPr/>
        </p:nvCxnSpPr>
        <p:spPr>
          <a:xfrm>
            <a:off x="5927416" y="5322362"/>
            <a:ext cx="3847" cy="334028"/>
          </a:xfrm>
          <a:prstGeom prst="straightConnector1">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124">
            <a:extLst>
              <a:ext uri="{FF2B5EF4-FFF2-40B4-BE49-F238E27FC236}">
                <a16:creationId xmlns:a16="http://schemas.microsoft.com/office/drawing/2014/main" id="{D29E9B7C-828B-62C5-EEAD-93327317722C}"/>
              </a:ext>
            </a:extLst>
          </p:cNvPr>
          <p:cNvSpPr txBox="1"/>
          <p:nvPr/>
        </p:nvSpPr>
        <p:spPr>
          <a:xfrm>
            <a:off x="6063940" y="5312012"/>
            <a:ext cx="42024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CH" sz="1400" dirty="0">
                <a:solidFill>
                  <a:srgbClr val="7E6C6C"/>
                </a:solidFill>
              </a:rPr>
              <a:t>Yes</a:t>
            </a:r>
          </a:p>
        </p:txBody>
      </p:sp>
      <p:sp>
        <p:nvSpPr>
          <p:cNvPr id="19" name="TextBox 1125">
            <a:extLst>
              <a:ext uri="{FF2B5EF4-FFF2-40B4-BE49-F238E27FC236}">
                <a16:creationId xmlns:a16="http://schemas.microsoft.com/office/drawing/2014/main" id="{A2B2AA8D-A585-3844-A384-DAB7186D8035}"/>
              </a:ext>
            </a:extLst>
          </p:cNvPr>
          <p:cNvSpPr txBox="1"/>
          <p:nvPr/>
        </p:nvSpPr>
        <p:spPr>
          <a:xfrm>
            <a:off x="4336846" y="4767346"/>
            <a:ext cx="394660"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CH" sz="1400" dirty="0">
                <a:solidFill>
                  <a:srgbClr val="7E6C6C"/>
                </a:solidFill>
              </a:rPr>
              <a:t>No</a:t>
            </a:r>
          </a:p>
        </p:txBody>
      </p:sp>
      <p:cxnSp>
        <p:nvCxnSpPr>
          <p:cNvPr id="20" name="Elbow Connector 19">
            <a:extLst>
              <a:ext uri="{FF2B5EF4-FFF2-40B4-BE49-F238E27FC236}">
                <a16:creationId xmlns:a16="http://schemas.microsoft.com/office/drawing/2014/main" id="{8DA4E71A-0C64-4C69-F662-D1DF8B9EA72F}"/>
              </a:ext>
            </a:extLst>
          </p:cNvPr>
          <p:cNvCxnSpPr>
            <a:cxnSpLocks/>
            <a:stCxn id="14" idx="1"/>
            <a:endCxn id="28" idx="1"/>
          </p:cNvCxnSpPr>
          <p:nvPr/>
        </p:nvCxnSpPr>
        <p:spPr>
          <a:xfrm rot="10800000" flipH="1">
            <a:off x="4601264" y="3059603"/>
            <a:ext cx="285861" cy="1672725"/>
          </a:xfrm>
          <a:prstGeom prst="bentConnector3">
            <a:avLst>
              <a:gd name="adj1" fmla="val -35332"/>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C3DCB57-244B-69F8-741D-A32D8885515D}"/>
              </a:ext>
            </a:extLst>
          </p:cNvPr>
          <p:cNvSpPr/>
          <p:nvPr/>
        </p:nvSpPr>
        <p:spPr>
          <a:xfrm>
            <a:off x="4336846" y="2783738"/>
            <a:ext cx="3065184" cy="2538624"/>
          </a:xfrm>
          <a:prstGeom prst="rect">
            <a:avLst/>
          </a:prstGeom>
          <a:noFill/>
          <a:ln w="63500">
            <a:solidFill>
              <a:srgbClr val="7E6C6C">
                <a:alpha val="5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CH" sz="1400"/>
          </a:p>
        </p:txBody>
      </p:sp>
      <p:cxnSp>
        <p:nvCxnSpPr>
          <p:cNvPr id="22" name="Straight Arrow Connector 21">
            <a:extLst>
              <a:ext uri="{FF2B5EF4-FFF2-40B4-BE49-F238E27FC236}">
                <a16:creationId xmlns:a16="http://schemas.microsoft.com/office/drawing/2014/main" id="{2B4EAAB2-D735-F65E-CA36-C4ECB227AA96}"/>
              </a:ext>
            </a:extLst>
          </p:cNvPr>
          <p:cNvCxnSpPr>
            <a:cxnSpLocks/>
            <a:stCxn id="9" idx="3"/>
          </p:cNvCxnSpPr>
          <p:nvPr/>
        </p:nvCxnSpPr>
        <p:spPr>
          <a:xfrm>
            <a:off x="2201276" y="5322362"/>
            <a:ext cx="2135569" cy="0"/>
          </a:xfrm>
          <a:prstGeom prst="straightConnector1">
            <a:avLst/>
          </a:prstGeom>
          <a:ln w="63500">
            <a:solidFill>
              <a:srgbClr val="7E6C6C">
                <a:alpha val="50000"/>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1129">
            <a:extLst>
              <a:ext uri="{FF2B5EF4-FFF2-40B4-BE49-F238E27FC236}">
                <a16:creationId xmlns:a16="http://schemas.microsoft.com/office/drawing/2014/main" id="{A058B70C-E532-C857-0ADD-1645450FC129}"/>
              </a:ext>
            </a:extLst>
          </p:cNvPr>
          <p:cNvSpPr txBox="1"/>
          <p:nvPr/>
        </p:nvSpPr>
        <p:spPr>
          <a:xfrm>
            <a:off x="2208750" y="5321719"/>
            <a:ext cx="212809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CH" sz="1400" dirty="0">
                <a:solidFill>
                  <a:srgbClr val="7E6C6C"/>
                </a:solidFill>
              </a:rPr>
              <a:t>Essentially RL mechanism</a:t>
            </a:r>
          </a:p>
        </p:txBody>
      </p:sp>
      <p:cxnSp>
        <p:nvCxnSpPr>
          <p:cNvPr id="24" name="Straight Connector 23">
            <a:extLst>
              <a:ext uri="{FF2B5EF4-FFF2-40B4-BE49-F238E27FC236}">
                <a16:creationId xmlns:a16="http://schemas.microsoft.com/office/drawing/2014/main" id="{0BA2924D-B94F-7776-794F-B03580282E58}"/>
              </a:ext>
            </a:extLst>
          </p:cNvPr>
          <p:cNvCxnSpPr>
            <a:stCxn id="10" idx="2"/>
            <a:endCxn id="9" idx="0"/>
          </p:cNvCxnSpPr>
          <p:nvPr/>
        </p:nvCxnSpPr>
        <p:spPr>
          <a:xfrm>
            <a:off x="1555063" y="2999064"/>
            <a:ext cx="0" cy="1698541"/>
          </a:xfrm>
          <a:prstGeom prst="line">
            <a:avLst/>
          </a:prstGeom>
          <a:ln w="63500">
            <a:solidFill>
              <a:srgbClr val="00B050">
                <a:alpha val="50000"/>
              </a:srgbClr>
            </a:solidFill>
            <a:prstDash val="lgDash"/>
          </a:ln>
        </p:spPr>
        <p:style>
          <a:lnRef idx="1">
            <a:schemeClr val="accent1"/>
          </a:lnRef>
          <a:fillRef idx="0">
            <a:schemeClr val="accent1"/>
          </a:fillRef>
          <a:effectRef idx="0">
            <a:schemeClr val="accent1"/>
          </a:effectRef>
          <a:fontRef idx="minor">
            <a:schemeClr val="tx1"/>
          </a:fontRef>
        </p:style>
      </p:cxnSp>
      <p:sp>
        <p:nvSpPr>
          <p:cNvPr id="25" name="TextBox 1131">
            <a:extLst>
              <a:ext uri="{FF2B5EF4-FFF2-40B4-BE49-F238E27FC236}">
                <a16:creationId xmlns:a16="http://schemas.microsoft.com/office/drawing/2014/main" id="{8E4CC6C9-0307-EC2D-B1BD-1BFDDB26C1B8}"/>
              </a:ext>
            </a:extLst>
          </p:cNvPr>
          <p:cNvSpPr txBox="1"/>
          <p:nvPr/>
        </p:nvSpPr>
        <p:spPr>
          <a:xfrm>
            <a:off x="1555062" y="3703816"/>
            <a:ext cx="2787356"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CH" sz="1400" dirty="0">
                <a:solidFill>
                  <a:srgbClr val="7E6C6C"/>
                </a:solidFill>
              </a:rPr>
              <a:t>Use DL and RL to make a better optimizer method</a:t>
            </a:r>
          </a:p>
        </p:txBody>
      </p:sp>
      <p:cxnSp>
        <p:nvCxnSpPr>
          <p:cNvPr id="26" name="Straight Arrow Connector 25">
            <a:extLst>
              <a:ext uri="{FF2B5EF4-FFF2-40B4-BE49-F238E27FC236}">
                <a16:creationId xmlns:a16="http://schemas.microsoft.com/office/drawing/2014/main" id="{F06CAD8B-B08F-517C-9264-D07DB6ABEEED}"/>
              </a:ext>
            </a:extLst>
          </p:cNvPr>
          <p:cNvCxnSpPr>
            <a:cxnSpLocks/>
            <a:endCxn id="29" idx="1"/>
          </p:cNvCxnSpPr>
          <p:nvPr/>
        </p:nvCxnSpPr>
        <p:spPr>
          <a:xfrm>
            <a:off x="1555062" y="3695570"/>
            <a:ext cx="3328219" cy="0"/>
          </a:xfrm>
          <a:prstGeom prst="straightConnector1">
            <a:avLst/>
          </a:prstGeom>
          <a:ln w="63500">
            <a:solidFill>
              <a:srgbClr val="00B050">
                <a:alpha val="50000"/>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1F5573F-5D15-F144-AB52-D85F6B79DC51}"/>
              </a:ext>
            </a:extLst>
          </p:cNvPr>
          <p:cNvSpPr/>
          <p:nvPr/>
        </p:nvSpPr>
        <p:spPr>
          <a:xfrm>
            <a:off x="4887126" y="2125969"/>
            <a:ext cx="2088274" cy="48327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400" dirty="0"/>
              <a:t>Guess boundary</a:t>
            </a:r>
            <a:endParaRPr lang="en-CH" sz="1400" baseline="30000" dirty="0"/>
          </a:p>
        </p:txBody>
      </p:sp>
      <p:sp>
        <p:nvSpPr>
          <p:cNvPr id="28" name="Rectangle 27">
            <a:extLst>
              <a:ext uri="{FF2B5EF4-FFF2-40B4-BE49-F238E27FC236}">
                <a16:creationId xmlns:a16="http://schemas.microsoft.com/office/drawing/2014/main" id="{12D2DFA8-93BD-2086-4D2C-5EA03F4E8F87}"/>
              </a:ext>
            </a:extLst>
          </p:cNvPr>
          <p:cNvSpPr/>
          <p:nvPr/>
        </p:nvSpPr>
        <p:spPr>
          <a:xfrm>
            <a:off x="4887126" y="2817968"/>
            <a:ext cx="2088270" cy="48327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400" dirty="0"/>
              <a:t>Calcualte cost</a:t>
            </a:r>
            <a:endParaRPr lang="en-CH" sz="1400" baseline="30000" dirty="0"/>
          </a:p>
        </p:txBody>
      </p:sp>
      <p:sp>
        <p:nvSpPr>
          <p:cNvPr id="29" name="Rectangle 28">
            <a:extLst>
              <a:ext uri="{FF2B5EF4-FFF2-40B4-BE49-F238E27FC236}">
                <a16:creationId xmlns:a16="http://schemas.microsoft.com/office/drawing/2014/main" id="{D98D2647-3A5F-3AA8-CD41-89E801CA43E3}"/>
              </a:ext>
            </a:extLst>
          </p:cNvPr>
          <p:cNvSpPr/>
          <p:nvPr/>
        </p:nvSpPr>
        <p:spPr>
          <a:xfrm>
            <a:off x="4883281" y="3453935"/>
            <a:ext cx="2088270" cy="48327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400" dirty="0"/>
              <a:t>Using cost and optimizer, update boundary</a:t>
            </a:r>
            <a:endParaRPr lang="en-CH" sz="1400" baseline="30000" dirty="0"/>
          </a:p>
        </p:txBody>
      </p:sp>
      <p:cxnSp>
        <p:nvCxnSpPr>
          <p:cNvPr id="30" name="Straight Arrow Connector 29">
            <a:extLst>
              <a:ext uri="{FF2B5EF4-FFF2-40B4-BE49-F238E27FC236}">
                <a16:creationId xmlns:a16="http://schemas.microsoft.com/office/drawing/2014/main" id="{0B581777-C768-2319-6E0B-DCB505928090}"/>
              </a:ext>
            </a:extLst>
          </p:cNvPr>
          <p:cNvCxnSpPr>
            <a:cxnSpLocks/>
            <a:stCxn id="27" idx="2"/>
            <a:endCxn id="28" idx="0"/>
          </p:cNvCxnSpPr>
          <p:nvPr/>
        </p:nvCxnSpPr>
        <p:spPr>
          <a:xfrm flipH="1">
            <a:off x="5931261" y="2609239"/>
            <a:ext cx="2" cy="208729"/>
          </a:xfrm>
          <a:prstGeom prst="straightConnector1">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109614A-EA4F-53BA-37A6-437A026E8813}"/>
              </a:ext>
            </a:extLst>
          </p:cNvPr>
          <p:cNvCxnSpPr>
            <a:cxnSpLocks/>
            <a:stCxn id="28" idx="2"/>
          </p:cNvCxnSpPr>
          <p:nvPr/>
        </p:nvCxnSpPr>
        <p:spPr>
          <a:xfrm>
            <a:off x="5931261" y="3301238"/>
            <a:ext cx="0" cy="178653"/>
          </a:xfrm>
          <a:prstGeom prst="straightConnector1">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E04A74-EFEF-99E8-F9A3-325C2A466C05}"/>
              </a:ext>
            </a:extLst>
          </p:cNvPr>
          <p:cNvCxnSpPr>
            <a:cxnSpLocks/>
            <a:stCxn id="29" idx="2"/>
            <a:endCxn id="14" idx="0"/>
          </p:cNvCxnSpPr>
          <p:nvPr/>
        </p:nvCxnSpPr>
        <p:spPr>
          <a:xfrm>
            <a:off x="5927416" y="3937205"/>
            <a:ext cx="0" cy="205089"/>
          </a:xfrm>
          <a:prstGeom prst="straightConnector1">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sp>
        <p:nvSpPr>
          <p:cNvPr id="4" name="Left Arrow 3">
            <a:extLst>
              <a:ext uri="{FF2B5EF4-FFF2-40B4-BE49-F238E27FC236}">
                <a16:creationId xmlns:a16="http://schemas.microsoft.com/office/drawing/2014/main" id="{D153CADE-C7D0-F91A-A7B5-55A2478049B2}"/>
              </a:ext>
            </a:extLst>
          </p:cNvPr>
          <p:cNvSpPr/>
          <p:nvPr/>
        </p:nvSpPr>
        <p:spPr>
          <a:xfrm>
            <a:off x="7055956" y="2213352"/>
            <a:ext cx="796413" cy="299717"/>
          </a:xfrm>
          <a:prstGeom prst="leftArrow">
            <a:avLst/>
          </a:prstGeom>
          <a:solidFill>
            <a:srgbClr val="FFA9A3"/>
          </a:solidFill>
          <a:ln>
            <a:solidFill>
              <a:srgbClr val="F875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Left Arrow 4">
            <a:extLst>
              <a:ext uri="{FF2B5EF4-FFF2-40B4-BE49-F238E27FC236}">
                <a16:creationId xmlns:a16="http://schemas.microsoft.com/office/drawing/2014/main" id="{77DD79E7-57D7-A365-6DD4-4E978EB69E33}"/>
              </a:ext>
            </a:extLst>
          </p:cNvPr>
          <p:cNvSpPr/>
          <p:nvPr/>
        </p:nvSpPr>
        <p:spPr>
          <a:xfrm>
            <a:off x="7064685" y="3545711"/>
            <a:ext cx="796413" cy="299717"/>
          </a:xfrm>
          <a:prstGeom prst="leftArrow">
            <a:avLst/>
          </a:prstGeom>
          <a:solidFill>
            <a:srgbClr val="FFA9A3"/>
          </a:solidFill>
          <a:ln>
            <a:solidFill>
              <a:srgbClr val="F875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TextBox 34">
            <a:extLst>
              <a:ext uri="{FF2B5EF4-FFF2-40B4-BE49-F238E27FC236}">
                <a16:creationId xmlns:a16="http://schemas.microsoft.com/office/drawing/2014/main" id="{E2903551-68B7-C7F6-11DE-D0C8134FACC0}"/>
              </a:ext>
            </a:extLst>
          </p:cNvPr>
          <p:cNvSpPr txBox="1"/>
          <p:nvPr/>
        </p:nvSpPr>
        <p:spPr>
          <a:xfrm>
            <a:off x="7850938" y="2230516"/>
            <a:ext cx="4297680" cy="1384995"/>
          </a:xfrm>
          <a:prstGeom prst="rect">
            <a:avLst/>
          </a:prstGeom>
          <a:noFill/>
        </p:spPr>
        <p:txBody>
          <a:bodyPr wrap="square">
            <a:spAutoFit/>
          </a:bodyPr>
          <a:lstStyle/>
          <a:p>
            <a:r>
              <a:rPr lang="en-CH" sz="1400" b="1" dirty="0">
                <a:solidFill>
                  <a:srgbClr val="7E6C6C"/>
                </a:solidFill>
              </a:rPr>
              <a:t>Initial guess network</a:t>
            </a:r>
          </a:p>
          <a:p>
            <a:pPr marL="285750" indent="-285750">
              <a:buFont typeface="Arial" panose="020B0604020202020204" pitchFamily="34" charset="0"/>
              <a:buChar char="•"/>
            </a:pPr>
            <a:r>
              <a:rPr lang="en-CH" sz="1400" dirty="0">
                <a:solidFill>
                  <a:srgbClr val="7E6C6C"/>
                </a:solidFill>
              </a:rPr>
              <a:t>Should be able to have lower cost than any trivial methods; which are:</a:t>
            </a:r>
          </a:p>
          <a:p>
            <a:pPr marL="742950" lvl="1" indent="-285750">
              <a:buFont typeface="Arial" panose="020B0604020202020204" pitchFamily="34" charset="0"/>
              <a:buChar char="•"/>
            </a:pPr>
            <a:r>
              <a:rPr lang="en-GB" sz="1400" dirty="0">
                <a:solidFill>
                  <a:srgbClr val="7E6C6C"/>
                </a:solidFill>
              </a:rPr>
              <a:t>the </a:t>
            </a:r>
            <a:r>
              <a:rPr lang="en-GB" sz="1400" b="1" dirty="0">
                <a:solidFill>
                  <a:srgbClr val="7E6C6C"/>
                </a:solidFill>
              </a:rPr>
              <a:t>mean</a:t>
            </a:r>
            <a:r>
              <a:rPr lang="en-GB" sz="1400" dirty="0">
                <a:solidFill>
                  <a:srgbClr val="7E6C6C"/>
                </a:solidFill>
              </a:rPr>
              <a:t> of the desired domain.</a:t>
            </a:r>
          </a:p>
          <a:p>
            <a:pPr marL="742950" lvl="1" indent="-285750">
              <a:buFont typeface="Arial" panose="020B0604020202020204" pitchFamily="34" charset="0"/>
              <a:buChar char="•"/>
            </a:pPr>
            <a:r>
              <a:rPr lang="en-GB" sz="1400" dirty="0">
                <a:solidFill>
                  <a:srgbClr val="7E6C6C"/>
                </a:solidFill>
              </a:rPr>
              <a:t>t</a:t>
            </a:r>
            <a:r>
              <a:rPr lang="en-CH" sz="1400" dirty="0">
                <a:solidFill>
                  <a:srgbClr val="7E6C6C"/>
                </a:solidFill>
              </a:rPr>
              <a:t>he </a:t>
            </a:r>
            <a:r>
              <a:rPr lang="en-CH" sz="1400" b="1" dirty="0">
                <a:solidFill>
                  <a:srgbClr val="7E6C6C"/>
                </a:solidFill>
              </a:rPr>
              <a:t>median</a:t>
            </a:r>
            <a:r>
              <a:rPr lang="en-CH" sz="1400" dirty="0">
                <a:solidFill>
                  <a:srgbClr val="7E6C6C"/>
                </a:solidFill>
              </a:rPr>
              <a:t> values of the desired domain.</a:t>
            </a:r>
          </a:p>
          <a:p>
            <a:pPr marL="742950" lvl="1" indent="-285750">
              <a:buFont typeface="Arial" panose="020B0604020202020204" pitchFamily="34" charset="0"/>
              <a:buChar char="•"/>
            </a:pPr>
            <a:r>
              <a:rPr lang="en-GB" sz="1400" dirty="0">
                <a:solidFill>
                  <a:srgbClr val="7E6C6C"/>
                </a:solidFill>
              </a:rPr>
              <a:t>t</a:t>
            </a:r>
            <a:r>
              <a:rPr lang="en-CH" sz="1400" dirty="0">
                <a:solidFill>
                  <a:srgbClr val="7E6C6C"/>
                </a:solidFill>
              </a:rPr>
              <a:t>he </a:t>
            </a:r>
            <a:r>
              <a:rPr lang="en-CH" sz="1400" b="1" dirty="0">
                <a:solidFill>
                  <a:srgbClr val="7E6C6C"/>
                </a:solidFill>
              </a:rPr>
              <a:t>values at the edges</a:t>
            </a:r>
            <a:r>
              <a:rPr lang="en-CH" sz="1400" dirty="0">
                <a:solidFill>
                  <a:srgbClr val="7E6C6C"/>
                </a:solidFill>
              </a:rPr>
              <a:t> of the desired domain.</a:t>
            </a:r>
          </a:p>
        </p:txBody>
      </p:sp>
      <p:sp>
        <p:nvSpPr>
          <p:cNvPr id="37" name="TextBox 36">
            <a:extLst>
              <a:ext uri="{FF2B5EF4-FFF2-40B4-BE49-F238E27FC236}">
                <a16:creationId xmlns:a16="http://schemas.microsoft.com/office/drawing/2014/main" id="{39CE5553-D7AE-E396-A9C4-A4D339C70A18}"/>
              </a:ext>
            </a:extLst>
          </p:cNvPr>
          <p:cNvSpPr txBox="1"/>
          <p:nvPr/>
        </p:nvSpPr>
        <p:spPr>
          <a:xfrm>
            <a:off x="7862489" y="3556559"/>
            <a:ext cx="4297680" cy="523220"/>
          </a:xfrm>
          <a:prstGeom prst="rect">
            <a:avLst/>
          </a:prstGeom>
          <a:noFill/>
        </p:spPr>
        <p:txBody>
          <a:bodyPr wrap="square">
            <a:spAutoFit/>
          </a:bodyPr>
          <a:lstStyle/>
          <a:p>
            <a:r>
              <a:rPr lang="en-CH" sz="1400" b="1" dirty="0">
                <a:solidFill>
                  <a:srgbClr val="7E6C6C"/>
                </a:solidFill>
              </a:rPr>
              <a:t>Optimizer network</a:t>
            </a:r>
          </a:p>
          <a:p>
            <a:pPr marL="285750" indent="-285750">
              <a:buFont typeface="Arial" panose="020B0604020202020204" pitchFamily="34" charset="0"/>
              <a:buChar char="•"/>
            </a:pPr>
            <a:r>
              <a:rPr lang="en-CH" sz="1400" dirty="0">
                <a:solidFill>
                  <a:srgbClr val="7E6C6C"/>
                </a:solidFill>
              </a:rPr>
              <a:t>This is compared against </a:t>
            </a:r>
            <a:r>
              <a:rPr lang="en-CH" sz="1400" b="1" dirty="0">
                <a:solidFill>
                  <a:srgbClr val="7E6C6C"/>
                </a:solidFill>
              </a:rPr>
              <a:t>SGD</a:t>
            </a:r>
            <a:r>
              <a:rPr lang="en-CH" sz="1400" dirty="0">
                <a:solidFill>
                  <a:srgbClr val="7E6C6C"/>
                </a:solidFill>
              </a:rPr>
              <a:t>, </a:t>
            </a:r>
            <a:r>
              <a:rPr lang="en-CH" sz="1400" b="1" dirty="0">
                <a:solidFill>
                  <a:srgbClr val="7E6C6C"/>
                </a:solidFill>
              </a:rPr>
              <a:t>Adam</a:t>
            </a:r>
            <a:r>
              <a:rPr lang="en-CH" sz="1400" dirty="0">
                <a:solidFill>
                  <a:srgbClr val="7E6C6C"/>
                </a:solidFill>
              </a:rPr>
              <a:t> and </a:t>
            </a:r>
            <a:r>
              <a:rPr lang="en-CH" sz="1400" b="1" dirty="0">
                <a:solidFill>
                  <a:srgbClr val="7E6C6C"/>
                </a:solidFill>
              </a:rPr>
              <a:t>IPOPT</a:t>
            </a:r>
            <a:r>
              <a:rPr lang="en-CH" sz="1400" dirty="0">
                <a:solidFill>
                  <a:srgbClr val="7E6C6C"/>
                </a:solidFill>
              </a:rPr>
              <a:t>.</a:t>
            </a:r>
          </a:p>
        </p:txBody>
      </p:sp>
      <p:sp>
        <p:nvSpPr>
          <p:cNvPr id="34" name="Slide Number Placeholder 33">
            <a:extLst>
              <a:ext uri="{FF2B5EF4-FFF2-40B4-BE49-F238E27FC236}">
                <a16:creationId xmlns:a16="http://schemas.microsoft.com/office/drawing/2014/main" id="{9D7F1208-F154-6D7D-D88D-4EE0A7EFDA18}"/>
              </a:ext>
            </a:extLst>
          </p:cNvPr>
          <p:cNvSpPr>
            <a:spLocks noGrp="1"/>
          </p:cNvSpPr>
          <p:nvPr>
            <p:ph type="sldNum" sz="quarter" idx="12"/>
          </p:nvPr>
        </p:nvSpPr>
        <p:spPr/>
        <p:txBody>
          <a:bodyPr/>
          <a:lstStyle/>
          <a:p>
            <a:fld id="{C814EB84-CF03-FB44-8028-0D1802CB39D8}" type="slidenum">
              <a:rPr lang="en-CH" smtClean="0"/>
              <a:t>12</a:t>
            </a:fld>
            <a:endParaRPr lang="en-CH" dirty="0"/>
          </a:p>
        </p:txBody>
      </p:sp>
    </p:spTree>
    <p:extLst>
      <p:ext uri="{BB962C8B-B14F-4D97-AF65-F5344CB8AC3E}">
        <p14:creationId xmlns:p14="http://schemas.microsoft.com/office/powerpoint/2010/main" val="320742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animBg="1"/>
      <p:bldP spid="23" grpId="0"/>
      <p:bldP spid="25" grpId="0"/>
      <p:bldP spid="4" grpId="0" animBg="1"/>
      <p:bldP spid="5" grpId="0" animBg="1"/>
      <p:bldP spid="35"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Results</a:t>
            </a:r>
            <a:r>
              <a:rPr lang="de-DE" sz="4400" b="1" dirty="0">
                <a:solidFill>
                  <a:schemeClr val="bg1"/>
                </a:solidFill>
              </a:rPr>
              <a:t>: </a:t>
            </a:r>
            <a:r>
              <a:rPr lang="de-DE" sz="4400" dirty="0">
                <a:solidFill>
                  <a:schemeClr val="bg1"/>
                </a:solidFill>
              </a:rPr>
              <a:t>Initial </a:t>
            </a:r>
            <a:r>
              <a:rPr lang="de-DE" sz="4400" dirty="0" err="1">
                <a:solidFill>
                  <a:schemeClr val="bg1"/>
                </a:solidFill>
              </a:rPr>
              <a:t>guess</a:t>
            </a:r>
            <a:r>
              <a:rPr lang="de-DE" sz="4400" dirty="0">
                <a:solidFill>
                  <a:schemeClr val="bg1"/>
                </a:solidFill>
              </a:rPr>
              <a:t> network</a:t>
            </a:r>
            <a:endParaRPr lang="de-DE" sz="4400" b="1"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327CEB97-2A46-0DE3-8846-E5249103BB6C}"/>
                  </a:ext>
                </a:extLst>
              </p:cNvPr>
              <p:cNvSpPr/>
              <p:nvPr/>
            </p:nvSpPr>
            <p:spPr>
              <a:xfrm>
                <a:off x="153582" y="1532393"/>
                <a:ext cx="2806210" cy="1029220"/>
              </a:xfrm>
              <a:prstGeom prst="ellipse">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chemeClr val="bg1"/>
                    </a:solidFill>
                  </a:rPr>
                  <a:t>Inputs: </a:t>
                </a:r>
                <a:r>
                  <a:rPr lang="en-GB" sz="1200" dirty="0">
                    <a:solidFill>
                      <a:schemeClr val="bg1"/>
                    </a:solidFill>
                  </a:rPr>
                  <a:t> </a:t>
                </a:r>
              </a:p>
              <a:p>
                <a:pPr algn="ctr"/>
                <a14:m>
                  <m:oMath xmlns:m="http://schemas.openxmlformats.org/officeDocument/2006/math">
                    <m:sSub>
                      <m:sSubPr>
                        <m:ctrlPr>
                          <a:rPr lang="en-US" sz="1200" i="1" smtClean="0">
                            <a:solidFill>
                              <a:schemeClr val="bg1"/>
                            </a:solidFill>
                            <a:latin typeface="Cambria Math" panose="02040503050406030204" pitchFamily="18" charset="0"/>
                            <a:ea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𝑦</m:t>
                        </m:r>
                      </m:e>
                      <m:sub>
                        <m:r>
                          <a:rPr lang="en-US" sz="1200" i="1">
                            <a:solidFill>
                              <a:schemeClr val="bg1"/>
                            </a:solidFill>
                            <a:latin typeface="Cambria Math" panose="02040503050406030204" pitchFamily="18" charset="0"/>
                            <a:ea typeface="Cambria Math" panose="02040503050406030204" pitchFamily="18" charset="0"/>
                          </a:rPr>
                          <m:t>𝑑</m:t>
                        </m:r>
                      </m:sub>
                    </m:sSub>
                  </m:oMath>
                </a14:m>
                <a:r>
                  <a:rPr lang="en-GB" sz="1200" dirty="0">
                    <a:solidFill>
                      <a:schemeClr val="bg1"/>
                    </a:solidFill>
                  </a:rPr>
                  <a:t>, </a:t>
                </a:r>
                <a14:m>
                  <m:oMath xmlns:m="http://schemas.openxmlformats.org/officeDocument/2006/math">
                    <m:sSub>
                      <m:sSubPr>
                        <m:ctrlPr>
                          <a:rPr lang="en-US" sz="1200" i="1">
                            <a:solidFill>
                              <a:schemeClr val="bg1"/>
                            </a:solidFill>
                            <a:latin typeface="Cambria Math" panose="02040503050406030204" pitchFamily="18" charset="0"/>
                            <a:ea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𝑢</m:t>
                        </m:r>
                      </m:e>
                      <m:sub>
                        <m:r>
                          <a:rPr lang="en-US" sz="1200" i="1">
                            <a:solidFill>
                              <a:schemeClr val="bg1"/>
                            </a:solidFill>
                            <a:latin typeface="Cambria Math" panose="02040503050406030204" pitchFamily="18" charset="0"/>
                            <a:ea typeface="Cambria Math" panose="02040503050406030204" pitchFamily="18" charset="0"/>
                          </a:rPr>
                          <m:t>𝑑</m:t>
                        </m:r>
                      </m:sub>
                    </m:sSub>
                  </m:oMath>
                </a14:m>
                <a:r>
                  <a:rPr lang="en-GB" sz="1200" dirty="0">
                    <a:solidFill>
                      <a:schemeClr val="bg1"/>
                    </a:solidFill>
                  </a:rPr>
                  <a:t>, </a:t>
                </a:r>
                <a14:m>
                  <m:oMath xmlns:m="http://schemas.openxmlformats.org/officeDocument/2006/math">
                    <m:sSub>
                      <m:sSubPr>
                        <m:ctrlPr>
                          <a:rPr lang="en-US" sz="1200" i="1">
                            <a:solidFill>
                              <a:schemeClr val="bg1"/>
                            </a:solidFill>
                            <a:latin typeface="Cambria Math" panose="02040503050406030204" pitchFamily="18" charset="0"/>
                            <a:ea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𝑦</m:t>
                        </m:r>
                      </m:e>
                      <m:sub>
                        <m:r>
                          <a:rPr lang="en-US" sz="1200" i="1">
                            <a:solidFill>
                              <a:schemeClr val="bg1"/>
                            </a:solidFill>
                            <a:latin typeface="Cambria Math" panose="02040503050406030204" pitchFamily="18" charset="0"/>
                            <a:ea typeface="Cambria Math" panose="02040503050406030204" pitchFamily="18" charset="0"/>
                          </a:rPr>
                          <m:t>𝑚𝑖𝑛</m:t>
                        </m:r>
                      </m:sub>
                    </m:sSub>
                    <m:r>
                      <a:rPr lang="en-US" sz="1200">
                        <a:solidFill>
                          <a:schemeClr val="bg1"/>
                        </a:solidFill>
                        <a:latin typeface="Cambria Math" panose="02040503050406030204" pitchFamily="18" charset="0"/>
                        <a:ea typeface="Cambria Math" panose="02040503050406030204" pitchFamily="18" charset="0"/>
                      </a:rPr>
                      <m:t>, </m:t>
                    </m:r>
                    <m:sSub>
                      <m:sSubPr>
                        <m:ctrlPr>
                          <a:rPr lang="en-US" sz="1200" i="1">
                            <a:solidFill>
                              <a:schemeClr val="bg1"/>
                            </a:solidFill>
                            <a:latin typeface="Cambria Math" panose="02040503050406030204" pitchFamily="18" charset="0"/>
                            <a:ea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𝑦</m:t>
                        </m:r>
                      </m:e>
                      <m:sub>
                        <m:r>
                          <a:rPr lang="en-US" sz="1200" i="1">
                            <a:solidFill>
                              <a:schemeClr val="bg1"/>
                            </a:solidFill>
                            <a:latin typeface="Cambria Math" panose="02040503050406030204" pitchFamily="18" charset="0"/>
                            <a:ea typeface="Cambria Math" panose="02040503050406030204" pitchFamily="18" charset="0"/>
                          </a:rPr>
                          <m:t>𝑚𝑎𝑥</m:t>
                        </m:r>
                      </m:sub>
                    </m:sSub>
                  </m:oMath>
                </a14:m>
                <a:r>
                  <a:rPr lang="en-GB" sz="1200" dirty="0">
                    <a:solidFill>
                      <a:schemeClr val="bg1"/>
                    </a:solidFill>
                  </a:rPr>
                  <a:t>, </a:t>
                </a:r>
                <a14:m>
                  <m:oMath xmlns:m="http://schemas.openxmlformats.org/officeDocument/2006/math">
                    <m:sSub>
                      <m:sSubPr>
                        <m:ctrlPr>
                          <a:rPr lang="en-US" sz="1200" i="1">
                            <a:solidFill>
                              <a:schemeClr val="bg1"/>
                            </a:solidFill>
                            <a:latin typeface="Cambria Math" panose="02040503050406030204" pitchFamily="18" charset="0"/>
                            <a:ea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𝑢</m:t>
                        </m:r>
                      </m:e>
                      <m:sub>
                        <m:r>
                          <a:rPr lang="en-US" sz="1200" i="1">
                            <a:solidFill>
                              <a:schemeClr val="bg1"/>
                            </a:solidFill>
                            <a:latin typeface="Cambria Math" panose="02040503050406030204" pitchFamily="18" charset="0"/>
                            <a:ea typeface="Cambria Math" panose="02040503050406030204" pitchFamily="18" charset="0"/>
                          </a:rPr>
                          <m:t>𝑚𝑖𝑛</m:t>
                        </m:r>
                      </m:sub>
                    </m:sSub>
                    <m:r>
                      <a:rPr lang="en-US" sz="1200" i="1">
                        <a:solidFill>
                          <a:schemeClr val="bg1"/>
                        </a:solidFill>
                        <a:latin typeface="Cambria Math" panose="02040503050406030204" pitchFamily="18" charset="0"/>
                        <a:ea typeface="Cambria Math" panose="02040503050406030204" pitchFamily="18" charset="0"/>
                      </a:rPr>
                      <m:t>,</m:t>
                    </m:r>
                    <m:sSub>
                      <m:sSubPr>
                        <m:ctrlPr>
                          <a:rPr lang="en-US" sz="1200" i="1">
                            <a:solidFill>
                              <a:schemeClr val="bg1"/>
                            </a:solidFill>
                            <a:latin typeface="Cambria Math" panose="02040503050406030204" pitchFamily="18" charset="0"/>
                            <a:ea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𝑢</m:t>
                        </m:r>
                      </m:e>
                      <m:sub>
                        <m:r>
                          <a:rPr lang="en-US" sz="1200" i="1">
                            <a:solidFill>
                              <a:schemeClr val="bg1"/>
                            </a:solidFill>
                            <a:latin typeface="Cambria Math" panose="02040503050406030204" pitchFamily="18" charset="0"/>
                            <a:ea typeface="Cambria Math" panose="02040503050406030204" pitchFamily="18" charset="0"/>
                          </a:rPr>
                          <m:t>𝑚𝑎𝑥</m:t>
                        </m:r>
                      </m:sub>
                    </m:sSub>
                  </m:oMath>
                </a14:m>
                <a:r>
                  <a:rPr lang="en-GB" sz="1200" dirty="0">
                    <a:solidFill>
                      <a:schemeClr val="bg1"/>
                    </a:solidFill>
                  </a:rPr>
                  <a:t>, </a:t>
                </a:r>
                <a14:m>
                  <m:oMath xmlns:m="http://schemas.openxmlformats.org/officeDocument/2006/math">
                    <m:r>
                      <a:rPr lang="en-US" sz="1200" i="1">
                        <a:solidFill>
                          <a:schemeClr val="bg1"/>
                        </a:solidFill>
                        <a:latin typeface="Cambria Math" panose="02040503050406030204" pitchFamily="18" charset="0"/>
                        <a:ea typeface="Cambria Math" panose="02040503050406030204" pitchFamily="18" charset="0"/>
                      </a:rPr>
                      <m:t>𝛼</m:t>
                    </m:r>
                  </m:oMath>
                </a14:m>
                <a:r>
                  <a:rPr lang="en-GB" sz="1200" dirty="0">
                    <a:solidFill>
                      <a:schemeClr val="bg1"/>
                    </a:solidFill>
                  </a:rPr>
                  <a:t>,</a:t>
                </a:r>
                <a:r>
                  <a:rPr lang="en-US" sz="1200" dirty="0">
                    <a:solidFill>
                      <a:schemeClr val="bg1"/>
                    </a:solidFill>
                    <a:ea typeface="Cambria Math" panose="02040503050406030204" pitchFamily="18" charset="0"/>
                  </a:rPr>
                  <a:t> </a:t>
                </a:r>
                <a14:m>
                  <m:oMath xmlns:m="http://schemas.openxmlformats.org/officeDocument/2006/math">
                    <m:r>
                      <a:rPr lang="en-US" sz="1200" i="1">
                        <a:solidFill>
                          <a:schemeClr val="bg1"/>
                        </a:solidFill>
                        <a:latin typeface="Cambria Math" panose="02040503050406030204" pitchFamily="18" charset="0"/>
                        <a:ea typeface="Cambria Math" panose="02040503050406030204" pitchFamily="18" charset="0"/>
                      </a:rPr>
                      <m:t>𝑐</m:t>
                    </m:r>
                  </m:oMath>
                </a14:m>
                <a:endParaRPr lang="en-GB" sz="1200" dirty="0">
                  <a:solidFill>
                    <a:schemeClr val="bg1"/>
                  </a:solidFill>
                </a:endParaRPr>
              </a:p>
            </p:txBody>
          </p:sp>
        </mc:Choice>
        <mc:Fallback xmlns="">
          <p:sp>
            <p:nvSpPr>
              <p:cNvPr id="15" name="Oval 14">
                <a:extLst>
                  <a:ext uri="{FF2B5EF4-FFF2-40B4-BE49-F238E27FC236}">
                    <a16:creationId xmlns:a16="http://schemas.microsoft.com/office/drawing/2014/main" id="{327CEB97-2A46-0DE3-8846-E5249103BB6C}"/>
                  </a:ext>
                </a:extLst>
              </p:cNvPr>
              <p:cNvSpPr>
                <a:spLocks noRot="1" noChangeAspect="1" noMove="1" noResize="1" noEditPoints="1" noAdjustHandles="1" noChangeArrowheads="1" noChangeShapeType="1" noTextEdit="1"/>
              </p:cNvSpPr>
              <p:nvPr/>
            </p:nvSpPr>
            <p:spPr>
              <a:xfrm>
                <a:off x="153582" y="1532393"/>
                <a:ext cx="2806210" cy="1029220"/>
              </a:xfrm>
              <a:prstGeom prst="ellipse">
                <a:avLst/>
              </a:prstGeom>
              <a:blipFill>
                <a:blip r:embed="rId2"/>
                <a:stretch>
                  <a:fillRect/>
                </a:stretch>
              </a:blipFill>
              <a:ln>
                <a:solidFill>
                  <a:srgbClr val="F87575"/>
                </a:solid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8234172-6A8E-E91B-A49A-8B2975DD9041}"/>
                  </a:ext>
                </a:extLst>
              </p:cNvPr>
              <p:cNvSpPr/>
              <p:nvPr/>
            </p:nvSpPr>
            <p:spPr>
              <a:xfrm>
                <a:off x="565532" y="2903967"/>
                <a:ext cx="1983284" cy="51461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chemeClr val="bg1"/>
                    </a:solidFill>
                    <a:ea typeface="Cambria Math" panose="02040503050406030204" pitchFamily="18" charset="0"/>
                  </a:rPr>
                  <a:t>Clamp values </a:t>
                </a:r>
                <a14:m>
                  <m:oMath xmlns:m="http://schemas.openxmlformats.org/officeDocument/2006/math">
                    <m:sSub>
                      <m:sSubPr>
                        <m:ctrlPr>
                          <a:rPr lang="en-US" sz="1200" i="1" smtClean="0">
                            <a:solidFill>
                              <a:schemeClr val="bg1"/>
                            </a:solidFill>
                            <a:latin typeface="Cambria Math" panose="02040503050406030204" pitchFamily="18" charset="0"/>
                            <a:ea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𝑦</m:t>
                        </m:r>
                      </m:e>
                      <m:sub>
                        <m:r>
                          <a:rPr lang="en-US" sz="1200" i="1">
                            <a:solidFill>
                              <a:schemeClr val="bg1"/>
                            </a:solidFill>
                            <a:latin typeface="Cambria Math" panose="02040503050406030204" pitchFamily="18" charset="0"/>
                            <a:ea typeface="Cambria Math" panose="02040503050406030204" pitchFamily="18" charset="0"/>
                          </a:rPr>
                          <m:t>𝑑</m:t>
                        </m:r>
                      </m:sub>
                    </m:sSub>
                  </m:oMath>
                </a14:m>
                <a:r>
                  <a:rPr lang="en-CH" sz="1200" dirty="0"/>
                  <a:t> with </a:t>
                </a:r>
                <a14:m>
                  <m:oMath xmlns:m="http://schemas.openxmlformats.org/officeDocument/2006/math">
                    <m:sSub>
                      <m:sSubPr>
                        <m:ctrlPr>
                          <a:rPr lang="en-US" sz="1200" i="1">
                            <a:solidFill>
                              <a:schemeClr val="bg1"/>
                            </a:solidFill>
                            <a:latin typeface="Cambria Math" panose="02040503050406030204" pitchFamily="18" charset="0"/>
                            <a:ea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𝑦</m:t>
                        </m:r>
                      </m:e>
                      <m:sub>
                        <m:r>
                          <a:rPr lang="en-US" sz="1200" i="1">
                            <a:solidFill>
                              <a:schemeClr val="bg1"/>
                            </a:solidFill>
                            <a:latin typeface="Cambria Math" panose="02040503050406030204" pitchFamily="18" charset="0"/>
                            <a:ea typeface="Cambria Math" panose="02040503050406030204" pitchFamily="18" charset="0"/>
                          </a:rPr>
                          <m:t>𝑚𝑖𝑛</m:t>
                        </m:r>
                      </m:sub>
                    </m:sSub>
                    <m:r>
                      <a:rPr lang="en-US" sz="1200" b="0" i="0" smtClean="0">
                        <a:solidFill>
                          <a:schemeClr val="bg1"/>
                        </a:solidFill>
                        <a:latin typeface="Cambria Math" panose="02040503050406030204" pitchFamily="18" charset="0"/>
                        <a:ea typeface="Cambria Math" panose="02040503050406030204" pitchFamily="18" charset="0"/>
                      </a:rPr>
                      <m:t> </m:t>
                    </m:r>
                    <m:r>
                      <m:rPr>
                        <m:sty m:val="p"/>
                      </m:rPr>
                      <a:rPr lang="en-US" sz="1200" b="0" i="0" smtClean="0">
                        <a:solidFill>
                          <a:schemeClr val="bg1"/>
                        </a:solidFill>
                        <a:latin typeface="Cambria Math" panose="02040503050406030204" pitchFamily="18" charset="0"/>
                        <a:ea typeface="Cambria Math" panose="02040503050406030204" pitchFamily="18" charset="0"/>
                      </a:rPr>
                      <m:t>and</m:t>
                    </m:r>
                    <m:r>
                      <a:rPr lang="en-US" sz="1200" b="0" i="0" smtClean="0">
                        <a:solidFill>
                          <a:schemeClr val="bg1"/>
                        </a:solidFill>
                        <a:latin typeface="Cambria Math" panose="02040503050406030204" pitchFamily="18" charset="0"/>
                        <a:ea typeface="Cambria Math" panose="02040503050406030204" pitchFamily="18" charset="0"/>
                      </a:rPr>
                      <m:t> </m:t>
                    </m:r>
                    <m:sSub>
                      <m:sSubPr>
                        <m:ctrlPr>
                          <a:rPr lang="en-US" sz="1200" i="1">
                            <a:solidFill>
                              <a:schemeClr val="bg1"/>
                            </a:solidFill>
                            <a:latin typeface="Cambria Math" panose="02040503050406030204" pitchFamily="18" charset="0"/>
                            <a:ea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𝑦</m:t>
                        </m:r>
                      </m:e>
                      <m:sub>
                        <m:r>
                          <a:rPr lang="en-US" sz="1200" i="1">
                            <a:solidFill>
                              <a:schemeClr val="bg1"/>
                            </a:solidFill>
                            <a:latin typeface="Cambria Math" panose="02040503050406030204" pitchFamily="18" charset="0"/>
                            <a:ea typeface="Cambria Math" panose="02040503050406030204" pitchFamily="18" charset="0"/>
                          </a:rPr>
                          <m:t>𝑚𝑎𝑥</m:t>
                        </m:r>
                      </m:sub>
                    </m:sSub>
                  </m:oMath>
                </a14:m>
                <a:endParaRPr lang="en-CH" sz="1200" baseline="30000" dirty="0"/>
              </a:p>
            </p:txBody>
          </p:sp>
        </mc:Choice>
        <mc:Fallback xmlns="">
          <p:sp>
            <p:nvSpPr>
              <p:cNvPr id="16" name="Rectangle 15">
                <a:extLst>
                  <a:ext uri="{FF2B5EF4-FFF2-40B4-BE49-F238E27FC236}">
                    <a16:creationId xmlns:a16="http://schemas.microsoft.com/office/drawing/2014/main" id="{B8234172-6A8E-E91B-A49A-8B2975DD9041}"/>
                  </a:ext>
                </a:extLst>
              </p:cNvPr>
              <p:cNvSpPr>
                <a:spLocks noRot="1" noChangeAspect="1" noMove="1" noResize="1" noEditPoints="1" noAdjustHandles="1" noChangeArrowheads="1" noChangeShapeType="1" noTextEdit="1"/>
              </p:cNvSpPr>
              <p:nvPr/>
            </p:nvSpPr>
            <p:spPr>
              <a:xfrm>
                <a:off x="565532" y="2903967"/>
                <a:ext cx="1983284" cy="514610"/>
              </a:xfrm>
              <a:prstGeom prst="rect">
                <a:avLst/>
              </a:prstGeom>
              <a:blipFill>
                <a:blip r:embed="rId3"/>
                <a:stretch>
                  <a:fillRect/>
                </a:stretch>
              </a:blipFill>
              <a:ln>
                <a:solidFill>
                  <a:srgbClr val="F87575"/>
                </a:solidFill>
              </a:ln>
            </p:spPr>
            <p:txBody>
              <a:bodyPr/>
              <a:lstStyle/>
              <a:p>
                <a:r>
                  <a:rPr lang="en-CH">
                    <a:noFill/>
                  </a:rPr>
                  <a:t> </a:t>
                </a:r>
              </a:p>
            </p:txBody>
          </p:sp>
        </mc:Fallback>
      </mc:AlternateContent>
      <p:sp>
        <p:nvSpPr>
          <p:cNvPr id="17" name="Rectangle 16">
            <a:extLst>
              <a:ext uri="{FF2B5EF4-FFF2-40B4-BE49-F238E27FC236}">
                <a16:creationId xmlns:a16="http://schemas.microsoft.com/office/drawing/2014/main" id="{AE9C39BF-47FC-8745-572C-0F3512B5DB98}"/>
              </a:ext>
            </a:extLst>
          </p:cNvPr>
          <p:cNvSpPr/>
          <p:nvPr/>
        </p:nvSpPr>
        <p:spPr>
          <a:xfrm>
            <a:off x="565531" y="3522511"/>
            <a:ext cx="1982311" cy="51461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200" dirty="0"/>
              <a:t>Remove effects of sourcing term</a:t>
            </a:r>
            <a:endParaRPr lang="en-CH" sz="1200" baseline="30000" dirty="0"/>
          </a:p>
        </p:txBody>
      </p:sp>
      <p:sp>
        <p:nvSpPr>
          <p:cNvPr id="18" name="Rectangle 17">
            <a:extLst>
              <a:ext uri="{FF2B5EF4-FFF2-40B4-BE49-F238E27FC236}">
                <a16:creationId xmlns:a16="http://schemas.microsoft.com/office/drawing/2014/main" id="{2F0B1946-3CB5-837A-E0D2-D3F4FB13A516}"/>
              </a:ext>
            </a:extLst>
          </p:cNvPr>
          <p:cNvSpPr/>
          <p:nvPr/>
        </p:nvSpPr>
        <p:spPr>
          <a:xfrm>
            <a:off x="556290" y="4141054"/>
            <a:ext cx="2010150" cy="51461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200" dirty="0"/>
              <a:t>Subtract with minimum value</a:t>
            </a:r>
            <a:endParaRPr lang="en-CH" sz="1200" baseline="30000" dirty="0"/>
          </a:p>
        </p:txBody>
      </p:sp>
      <p:sp>
        <p:nvSpPr>
          <p:cNvPr id="19" name="Rectangle 18">
            <a:extLst>
              <a:ext uri="{FF2B5EF4-FFF2-40B4-BE49-F238E27FC236}">
                <a16:creationId xmlns:a16="http://schemas.microsoft.com/office/drawing/2014/main" id="{6A46593C-B08E-038A-C3C9-5168A30D221C}"/>
              </a:ext>
            </a:extLst>
          </p:cNvPr>
          <p:cNvSpPr/>
          <p:nvPr/>
        </p:nvSpPr>
        <p:spPr>
          <a:xfrm>
            <a:off x="570209" y="4759597"/>
            <a:ext cx="2010150" cy="51461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200" dirty="0"/>
              <a:t>Conv layer with</a:t>
            </a:r>
          </a:p>
          <a:p>
            <a:pPr algn="ctr"/>
            <a:r>
              <a:rPr lang="en-CH" sz="1200" dirty="0"/>
              <a:t>ReLu activation</a:t>
            </a:r>
            <a:endParaRPr lang="en-CH" sz="1200" baseline="30000" dirty="0"/>
          </a:p>
        </p:txBody>
      </p:sp>
      <p:cxnSp>
        <p:nvCxnSpPr>
          <p:cNvPr id="20" name="Straight Arrow Connector 19">
            <a:extLst>
              <a:ext uri="{FF2B5EF4-FFF2-40B4-BE49-F238E27FC236}">
                <a16:creationId xmlns:a16="http://schemas.microsoft.com/office/drawing/2014/main" id="{B6AB4B23-1C97-A1AC-E507-141B900B5773}"/>
              </a:ext>
            </a:extLst>
          </p:cNvPr>
          <p:cNvCxnSpPr>
            <a:cxnSpLocks/>
            <a:stCxn id="16" idx="2"/>
            <a:endCxn id="17" idx="0"/>
          </p:cNvCxnSpPr>
          <p:nvPr/>
        </p:nvCxnSpPr>
        <p:spPr>
          <a:xfrm flipH="1">
            <a:off x="1556687" y="3418577"/>
            <a:ext cx="487" cy="103933"/>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0">
            <a:extLst>
              <a:ext uri="{FF2B5EF4-FFF2-40B4-BE49-F238E27FC236}">
                <a16:creationId xmlns:a16="http://schemas.microsoft.com/office/drawing/2014/main" id="{ECEC96D9-0F73-8229-7433-D355D8AF9D76}"/>
              </a:ext>
            </a:extLst>
          </p:cNvPr>
          <p:cNvCxnSpPr>
            <a:cxnSpLocks/>
            <a:stCxn id="17" idx="2"/>
            <a:endCxn id="18" idx="0"/>
          </p:cNvCxnSpPr>
          <p:nvPr/>
        </p:nvCxnSpPr>
        <p:spPr>
          <a:xfrm>
            <a:off x="1556687" y="4037121"/>
            <a:ext cx="4678" cy="103933"/>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Arrow Connector 21">
            <a:extLst>
              <a:ext uri="{FF2B5EF4-FFF2-40B4-BE49-F238E27FC236}">
                <a16:creationId xmlns:a16="http://schemas.microsoft.com/office/drawing/2014/main" id="{1B16F9D8-4A67-92A4-ED93-9F08A984AFFD}"/>
              </a:ext>
            </a:extLst>
          </p:cNvPr>
          <p:cNvCxnSpPr>
            <a:cxnSpLocks/>
          </p:cNvCxnSpPr>
          <p:nvPr/>
        </p:nvCxnSpPr>
        <p:spPr>
          <a:xfrm flipH="1">
            <a:off x="1556687" y="4655664"/>
            <a:ext cx="0" cy="103933"/>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Arrow Connector 22">
            <a:extLst>
              <a:ext uri="{FF2B5EF4-FFF2-40B4-BE49-F238E27FC236}">
                <a16:creationId xmlns:a16="http://schemas.microsoft.com/office/drawing/2014/main" id="{52CC81EB-85A1-A79F-D6EA-F185C1A6F7E3}"/>
              </a:ext>
            </a:extLst>
          </p:cNvPr>
          <p:cNvCxnSpPr>
            <a:cxnSpLocks/>
            <a:stCxn id="15" idx="4"/>
            <a:endCxn id="16" idx="0"/>
          </p:cNvCxnSpPr>
          <p:nvPr/>
        </p:nvCxnSpPr>
        <p:spPr>
          <a:xfrm>
            <a:off x="1556687" y="2561613"/>
            <a:ext cx="487" cy="342354"/>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85F559D1-9C49-DF70-842C-334784045357}"/>
              </a:ext>
            </a:extLst>
          </p:cNvPr>
          <p:cNvSpPr/>
          <p:nvPr/>
        </p:nvSpPr>
        <p:spPr>
          <a:xfrm>
            <a:off x="570211" y="5378141"/>
            <a:ext cx="2010150" cy="51461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200" dirty="0"/>
              <a:t>Conv layer with</a:t>
            </a:r>
          </a:p>
          <a:p>
            <a:pPr algn="ctr"/>
            <a:r>
              <a:rPr lang="en-CH" sz="1200" dirty="0"/>
              <a:t>ReLu activation</a:t>
            </a:r>
            <a:endParaRPr lang="en-CH" sz="1200" baseline="30000" dirty="0"/>
          </a:p>
        </p:txBody>
      </p:sp>
      <p:cxnSp>
        <p:nvCxnSpPr>
          <p:cNvPr id="25" name="Straight Arrow Connector 24">
            <a:extLst>
              <a:ext uri="{FF2B5EF4-FFF2-40B4-BE49-F238E27FC236}">
                <a16:creationId xmlns:a16="http://schemas.microsoft.com/office/drawing/2014/main" id="{3BDA9DEA-FEF7-61C9-0030-2B0FA2F2DF19}"/>
              </a:ext>
            </a:extLst>
          </p:cNvPr>
          <p:cNvCxnSpPr>
            <a:cxnSpLocks/>
            <a:stCxn id="19" idx="2"/>
            <a:endCxn id="24" idx="0"/>
          </p:cNvCxnSpPr>
          <p:nvPr/>
        </p:nvCxnSpPr>
        <p:spPr>
          <a:xfrm>
            <a:off x="1575285" y="5274208"/>
            <a:ext cx="1" cy="103933"/>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4D67572-CAFA-B7B1-99BE-358CA79CDC09}"/>
                  </a:ext>
                </a:extLst>
              </p:cNvPr>
              <p:cNvSpPr/>
              <p:nvPr/>
            </p:nvSpPr>
            <p:spPr>
              <a:xfrm>
                <a:off x="3034607" y="5111394"/>
                <a:ext cx="2806210" cy="1029220"/>
              </a:xfrm>
              <a:prstGeom prst="ellipse">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chemeClr val="bg1"/>
                    </a:solidFill>
                  </a:rPr>
                  <a:t>Output: </a:t>
                </a:r>
                <a:r>
                  <a:rPr lang="en-GB" sz="1200" dirty="0">
                    <a:solidFill>
                      <a:schemeClr val="bg1"/>
                    </a:solidFill>
                  </a:rPr>
                  <a:t> </a:t>
                </a:r>
              </a:p>
              <a:p>
                <a:pPr algn="ctr"/>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ea typeface="Cambria Math" panose="02040503050406030204" pitchFamily="18" charset="0"/>
                        </a:rPr>
                        <m:t>𝑢</m:t>
                      </m:r>
                    </m:oMath>
                  </m:oMathPara>
                </a14:m>
                <a:endParaRPr lang="en-GB" sz="1200" dirty="0">
                  <a:solidFill>
                    <a:schemeClr val="bg1"/>
                  </a:solidFill>
                </a:endParaRPr>
              </a:p>
            </p:txBody>
          </p:sp>
        </mc:Choice>
        <mc:Fallback xmlns="">
          <p:sp>
            <p:nvSpPr>
              <p:cNvPr id="26" name="Oval 25">
                <a:extLst>
                  <a:ext uri="{FF2B5EF4-FFF2-40B4-BE49-F238E27FC236}">
                    <a16:creationId xmlns:a16="http://schemas.microsoft.com/office/drawing/2014/main" id="{44D67572-CAFA-B7B1-99BE-358CA79CDC09}"/>
                  </a:ext>
                </a:extLst>
              </p:cNvPr>
              <p:cNvSpPr>
                <a:spLocks noRot="1" noChangeAspect="1" noMove="1" noResize="1" noEditPoints="1" noAdjustHandles="1" noChangeArrowheads="1" noChangeShapeType="1" noTextEdit="1"/>
              </p:cNvSpPr>
              <p:nvPr/>
            </p:nvSpPr>
            <p:spPr>
              <a:xfrm>
                <a:off x="3034607" y="5111394"/>
                <a:ext cx="2806210" cy="1029220"/>
              </a:xfrm>
              <a:prstGeom prst="ellipse">
                <a:avLst/>
              </a:prstGeom>
              <a:blipFill>
                <a:blip r:embed="rId4"/>
                <a:stretch>
                  <a:fillRect/>
                </a:stretch>
              </a:blipFill>
              <a:ln>
                <a:solidFill>
                  <a:srgbClr val="F87575"/>
                </a:solidFill>
              </a:ln>
            </p:spPr>
            <p:txBody>
              <a:bodyPr/>
              <a:lstStyle/>
              <a:p>
                <a:r>
                  <a:rPr lang="en-CH">
                    <a:noFill/>
                  </a:rPr>
                  <a:t> </a:t>
                </a:r>
              </a:p>
            </p:txBody>
          </p:sp>
        </mc:Fallback>
      </mc:AlternateContent>
      <p:sp>
        <p:nvSpPr>
          <p:cNvPr id="27" name="Rectangle 26">
            <a:extLst>
              <a:ext uri="{FF2B5EF4-FFF2-40B4-BE49-F238E27FC236}">
                <a16:creationId xmlns:a16="http://schemas.microsoft.com/office/drawing/2014/main" id="{8220428C-B85C-E95A-A632-BE4874983B6A}"/>
              </a:ext>
            </a:extLst>
          </p:cNvPr>
          <p:cNvSpPr/>
          <p:nvPr/>
        </p:nvSpPr>
        <p:spPr>
          <a:xfrm>
            <a:off x="3432639" y="1799140"/>
            <a:ext cx="2010150" cy="51461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200" dirty="0"/>
              <a:t>Conv layer with</a:t>
            </a:r>
          </a:p>
          <a:p>
            <a:pPr algn="ctr"/>
            <a:r>
              <a:rPr lang="en-CH" sz="1200" dirty="0"/>
              <a:t>ReLu activation</a:t>
            </a:r>
            <a:endParaRPr lang="en-CH" sz="1200" baseline="30000" dirty="0"/>
          </a:p>
        </p:txBody>
      </p:sp>
      <p:sp>
        <p:nvSpPr>
          <p:cNvPr id="28" name="Rectangle 27">
            <a:extLst>
              <a:ext uri="{FF2B5EF4-FFF2-40B4-BE49-F238E27FC236}">
                <a16:creationId xmlns:a16="http://schemas.microsoft.com/office/drawing/2014/main" id="{7D494BD9-E53B-B297-7609-BA9D3E244CFF}"/>
              </a:ext>
            </a:extLst>
          </p:cNvPr>
          <p:cNvSpPr/>
          <p:nvPr/>
        </p:nvSpPr>
        <p:spPr>
          <a:xfrm>
            <a:off x="3432639" y="2417684"/>
            <a:ext cx="2010150" cy="51461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200" dirty="0"/>
              <a:t>Conv layer with</a:t>
            </a:r>
          </a:p>
          <a:p>
            <a:pPr algn="ctr"/>
            <a:r>
              <a:rPr lang="en-CH" sz="1200" dirty="0"/>
              <a:t>ReLu activation</a:t>
            </a:r>
            <a:endParaRPr lang="en-CH" sz="1200" baseline="30000" dirty="0"/>
          </a:p>
        </p:txBody>
      </p:sp>
      <p:cxnSp>
        <p:nvCxnSpPr>
          <p:cNvPr id="29" name="Straight Arrow Connector 28">
            <a:extLst>
              <a:ext uri="{FF2B5EF4-FFF2-40B4-BE49-F238E27FC236}">
                <a16:creationId xmlns:a16="http://schemas.microsoft.com/office/drawing/2014/main" id="{BFEA85CB-0C7D-2812-6AA1-C7165420AACA}"/>
              </a:ext>
            </a:extLst>
          </p:cNvPr>
          <p:cNvCxnSpPr>
            <a:cxnSpLocks/>
            <a:stCxn id="27" idx="2"/>
            <a:endCxn id="28" idx="0"/>
          </p:cNvCxnSpPr>
          <p:nvPr/>
        </p:nvCxnSpPr>
        <p:spPr>
          <a:xfrm>
            <a:off x="4437714" y="2313751"/>
            <a:ext cx="0" cy="103933"/>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0" name="Rectangle 29">
            <a:extLst>
              <a:ext uri="{FF2B5EF4-FFF2-40B4-BE49-F238E27FC236}">
                <a16:creationId xmlns:a16="http://schemas.microsoft.com/office/drawing/2014/main" id="{55D32598-6CE8-D986-0DB3-3CEFA5698778}"/>
              </a:ext>
            </a:extLst>
          </p:cNvPr>
          <p:cNvSpPr/>
          <p:nvPr/>
        </p:nvSpPr>
        <p:spPr>
          <a:xfrm>
            <a:off x="3432638" y="3036227"/>
            <a:ext cx="2010151" cy="51461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200" dirty="0"/>
              <a:t>Add back subtracted minimum value</a:t>
            </a:r>
            <a:endParaRPr lang="en-CH" sz="1200" baseline="30000" dirty="0"/>
          </a:p>
        </p:txBody>
      </p:sp>
      <p:cxnSp>
        <p:nvCxnSpPr>
          <p:cNvPr id="31" name="Straight Arrow Connector 30">
            <a:extLst>
              <a:ext uri="{FF2B5EF4-FFF2-40B4-BE49-F238E27FC236}">
                <a16:creationId xmlns:a16="http://schemas.microsoft.com/office/drawing/2014/main" id="{554AA587-C1C3-09EA-F32B-79E73B56FADC}"/>
              </a:ext>
            </a:extLst>
          </p:cNvPr>
          <p:cNvCxnSpPr>
            <a:cxnSpLocks/>
            <a:stCxn id="28" idx="2"/>
            <a:endCxn id="30" idx="0"/>
          </p:cNvCxnSpPr>
          <p:nvPr/>
        </p:nvCxnSpPr>
        <p:spPr>
          <a:xfrm flipH="1">
            <a:off x="4437713" y="2932294"/>
            <a:ext cx="1" cy="103933"/>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02C300A-B9F8-7CFE-5911-B6D48000FDE3}"/>
                  </a:ext>
                </a:extLst>
              </p:cNvPr>
              <p:cNvSpPr/>
              <p:nvPr/>
            </p:nvSpPr>
            <p:spPr>
              <a:xfrm>
                <a:off x="3418719" y="3654771"/>
                <a:ext cx="2024070" cy="51461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200" dirty="0"/>
                  <a:t>Extract boundary values, </a:t>
                </a:r>
                <a14:m>
                  <m:oMath xmlns:m="http://schemas.openxmlformats.org/officeDocument/2006/math">
                    <m:r>
                      <a:rPr lang="en-US" sz="1200" b="0" i="1" smtClean="0">
                        <a:solidFill>
                          <a:schemeClr val="bg1"/>
                        </a:solidFill>
                        <a:latin typeface="Cambria Math" panose="02040503050406030204" pitchFamily="18" charset="0"/>
                        <a:ea typeface="Cambria Math" panose="02040503050406030204" pitchFamily="18" charset="0"/>
                      </a:rPr>
                      <m:t>𝑢</m:t>
                    </m:r>
                  </m:oMath>
                </a14:m>
                <a:endParaRPr lang="en-GB" sz="1200" dirty="0">
                  <a:solidFill>
                    <a:schemeClr val="bg1"/>
                  </a:solidFill>
                </a:endParaRPr>
              </a:p>
            </p:txBody>
          </p:sp>
        </mc:Choice>
        <mc:Fallback xmlns="">
          <p:sp>
            <p:nvSpPr>
              <p:cNvPr id="32" name="Rectangle 31">
                <a:extLst>
                  <a:ext uri="{FF2B5EF4-FFF2-40B4-BE49-F238E27FC236}">
                    <a16:creationId xmlns:a16="http://schemas.microsoft.com/office/drawing/2014/main" id="{102C300A-B9F8-7CFE-5911-B6D48000FDE3}"/>
                  </a:ext>
                </a:extLst>
              </p:cNvPr>
              <p:cNvSpPr>
                <a:spLocks noRot="1" noChangeAspect="1" noMove="1" noResize="1" noEditPoints="1" noAdjustHandles="1" noChangeArrowheads="1" noChangeShapeType="1" noTextEdit="1"/>
              </p:cNvSpPr>
              <p:nvPr/>
            </p:nvSpPr>
            <p:spPr>
              <a:xfrm>
                <a:off x="3418719" y="3654771"/>
                <a:ext cx="2024070" cy="514610"/>
              </a:xfrm>
              <a:prstGeom prst="rect">
                <a:avLst/>
              </a:prstGeom>
              <a:blipFill>
                <a:blip r:embed="rId5"/>
                <a:stretch>
                  <a:fillRect/>
                </a:stretch>
              </a:blipFill>
              <a:ln>
                <a:solidFill>
                  <a:srgbClr val="F87575"/>
                </a:solid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791DDE92-367F-9831-2665-F8C9CC8507E5}"/>
                  </a:ext>
                </a:extLst>
              </p:cNvPr>
              <p:cNvSpPr/>
              <p:nvPr/>
            </p:nvSpPr>
            <p:spPr>
              <a:xfrm>
                <a:off x="3425677" y="4254430"/>
                <a:ext cx="2024070" cy="51461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200" dirty="0"/>
                  <a:t>Clamp values of </a:t>
                </a:r>
                <a14:m>
                  <m:oMath xmlns:m="http://schemas.openxmlformats.org/officeDocument/2006/math">
                    <m:r>
                      <a:rPr lang="en-US" sz="1200" b="0" i="1" smtClean="0">
                        <a:solidFill>
                          <a:schemeClr val="bg1"/>
                        </a:solidFill>
                        <a:latin typeface="Cambria Math" panose="02040503050406030204" pitchFamily="18" charset="0"/>
                        <a:ea typeface="Cambria Math" panose="02040503050406030204" pitchFamily="18" charset="0"/>
                      </a:rPr>
                      <m:t>𝑢</m:t>
                    </m:r>
                  </m:oMath>
                </a14:m>
                <a:r>
                  <a:rPr lang="en-CH" sz="1200" dirty="0"/>
                  <a:t> with </a:t>
                </a:r>
                <a14:m>
                  <m:oMath xmlns:m="http://schemas.openxmlformats.org/officeDocument/2006/math">
                    <m:sSub>
                      <m:sSubPr>
                        <m:ctrlPr>
                          <a:rPr lang="en-US" sz="1200" i="1">
                            <a:solidFill>
                              <a:schemeClr val="bg1"/>
                            </a:solidFill>
                            <a:latin typeface="Cambria Math" panose="02040503050406030204" pitchFamily="18" charset="0"/>
                            <a:ea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𝑢</m:t>
                        </m:r>
                      </m:e>
                      <m:sub>
                        <m:r>
                          <a:rPr lang="en-US" sz="1200" i="1">
                            <a:solidFill>
                              <a:schemeClr val="bg1"/>
                            </a:solidFill>
                            <a:latin typeface="Cambria Math" panose="02040503050406030204" pitchFamily="18" charset="0"/>
                            <a:ea typeface="Cambria Math" panose="02040503050406030204" pitchFamily="18" charset="0"/>
                          </a:rPr>
                          <m:t>𝑚𝑖𝑛</m:t>
                        </m:r>
                      </m:sub>
                    </m:sSub>
                  </m:oMath>
                </a14:m>
                <a:r>
                  <a:rPr lang="en-CH" sz="1200" dirty="0"/>
                  <a:t> and </a:t>
                </a:r>
                <a14:m>
                  <m:oMath xmlns:m="http://schemas.openxmlformats.org/officeDocument/2006/math">
                    <m:sSub>
                      <m:sSubPr>
                        <m:ctrlPr>
                          <a:rPr lang="en-US" sz="1200" i="1">
                            <a:solidFill>
                              <a:schemeClr val="bg1"/>
                            </a:solidFill>
                            <a:latin typeface="Cambria Math" panose="02040503050406030204" pitchFamily="18" charset="0"/>
                            <a:ea typeface="Cambria Math" panose="02040503050406030204" pitchFamily="18" charset="0"/>
                          </a:rPr>
                        </m:ctrlPr>
                      </m:sSubPr>
                      <m:e>
                        <m:r>
                          <a:rPr lang="en-US" sz="1200" i="1">
                            <a:solidFill>
                              <a:schemeClr val="bg1"/>
                            </a:solidFill>
                            <a:latin typeface="Cambria Math" panose="02040503050406030204" pitchFamily="18" charset="0"/>
                            <a:ea typeface="Cambria Math" panose="02040503050406030204" pitchFamily="18" charset="0"/>
                          </a:rPr>
                          <m:t>𝑢</m:t>
                        </m:r>
                      </m:e>
                      <m:sub>
                        <m:r>
                          <a:rPr lang="en-US" sz="1200" i="1">
                            <a:solidFill>
                              <a:schemeClr val="bg1"/>
                            </a:solidFill>
                            <a:latin typeface="Cambria Math" panose="02040503050406030204" pitchFamily="18" charset="0"/>
                            <a:ea typeface="Cambria Math" panose="02040503050406030204" pitchFamily="18" charset="0"/>
                          </a:rPr>
                          <m:t>𝑚𝑎𝑥</m:t>
                        </m:r>
                      </m:sub>
                    </m:sSub>
                  </m:oMath>
                </a14:m>
                <a:endParaRPr lang="en-CH" sz="1200" baseline="30000" dirty="0"/>
              </a:p>
            </p:txBody>
          </p:sp>
        </mc:Choice>
        <mc:Fallback xmlns="">
          <p:sp>
            <p:nvSpPr>
              <p:cNvPr id="33" name="Rectangle 32">
                <a:extLst>
                  <a:ext uri="{FF2B5EF4-FFF2-40B4-BE49-F238E27FC236}">
                    <a16:creationId xmlns:a16="http://schemas.microsoft.com/office/drawing/2014/main" id="{791DDE92-367F-9831-2665-F8C9CC8507E5}"/>
                  </a:ext>
                </a:extLst>
              </p:cNvPr>
              <p:cNvSpPr>
                <a:spLocks noRot="1" noChangeAspect="1" noMove="1" noResize="1" noEditPoints="1" noAdjustHandles="1" noChangeArrowheads="1" noChangeShapeType="1" noTextEdit="1"/>
              </p:cNvSpPr>
              <p:nvPr/>
            </p:nvSpPr>
            <p:spPr>
              <a:xfrm>
                <a:off x="3425677" y="4254430"/>
                <a:ext cx="2024070" cy="514610"/>
              </a:xfrm>
              <a:prstGeom prst="rect">
                <a:avLst/>
              </a:prstGeom>
              <a:blipFill>
                <a:blip r:embed="rId6"/>
                <a:stretch>
                  <a:fillRect b="-4762"/>
                </a:stretch>
              </a:blipFill>
              <a:ln>
                <a:solidFill>
                  <a:srgbClr val="F87575"/>
                </a:solidFill>
              </a:ln>
            </p:spPr>
            <p:txBody>
              <a:bodyPr/>
              <a:lstStyle/>
              <a:p>
                <a:r>
                  <a:rPr lang="en-CH">
                    <a:noFill/>
                  </a:rPr>
                  <a:t> </a:t>
                </a:r>
              </a:p>
            </p:txBody>
          </p:sp>
        </mc:Fallback>
      </mc:AlternateContent>
      <p:cxnSp>
        <p:nvCxnSpPr>
          <p:cNvPr id="34" name="Straight Arrow Connector 33">
            <a:extLst>
              <a:ext uri="{FF2B5EF4-FFF2-40B4-BE49-F238E27FC236}">
                <a16:creationId xmlns:a16="http://schemas.microsoft.com/office/drawing/2014/main" id="{92BC0482-94F4-659B-1EE2-BB7C0D13A0A7}"/>
              </a:ext>
            </a:extLst>
          </p:cNvPr>
          <p:cNvCxnSpPr>
            <a:cxnSpLocks/>
            <a:stCxn id="33" idx="2"/>
            <a:endCxn id="26" idx="0"/>
          </p:cNvCxnSpPr>
          <p:nvPr/>
        </p:nvCxnSpPr>
        <p:spPr>
          <a:xfrm flipH="1">
            <a:off x="4437712" y="4769040"/>
            <a:ext cx="0" cy="342354"/>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34">
            <a:extLst>
              <a:ext uri="{FF2B5EF4-FFF2-40B4-BE49-F238E27FC236}">
                <a16:creationId xmlns:a16="http://schemas.microsoft.com/office/drawing/2014/main" id="{E3007BE7-0B97-03AF-BB84-DC4ADA928E56}"/>
              </a:ext>
            </a:extLst>
          </p:cNvPr>
          <p:cNvCxnSpPr>
            <a:stCxn id="24" idx="2"/>
            <a:endCxn id="27" idx="0"/>
          </p:cNvCxnSpPr>
          <p:nvPr/>
        </p:nvCxnSpPr>
        <p:spPr>
          <a:xfrm rot="5400000" flipH="1" flipV="1">
            <a:off x="959695" y="2414732"/>
            <a:ext cx="4093611" cy="2862428"/>
          </a:xfrm>
          <a:prstGeom prst="bentConnector5">
            <a:avLst>
              <a:gd name="adj1" fmla="val -2627"/>
              <a:gd name="adj2" fmla="val 50000"/>
              <a:gd name="adj3" fmla="val 102627"/>
            </a:avLst>
          </a:prstGeom>
          <a:ln>
            <a:solidFill>
              <a:srgbClr val="F87575"/>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939213A1-C780-2D91-C914-1CEDA0AC6A44}"/>
              </a:ext>
            </a:extLst>
          </p:cNvPr>
          <p:cNvPicPr>
            <a:picLocks noChangeAspect="1"/>
          </p:cNvPicPr>
          <p:nvPr/>
        </p:nvPicPr>
        <p:blipFill>
          <a:blip r:embed="rId7"/>
          <a:stretch>
            <a:fillRect/>
          </a:stretch>
        </p:blipFill>
        <p:spPr>
          <a:xfrm>
            <a:off x="6281148" y="2813796"/>
            <a:ext cx="5247640" cy="1209562"/>
          </a:xfrm>
          <a:prstGeom prst="rect">
            <a:avLst/>
          </a:prstGeom>
        </p:spPr>
      </p:pic>
      <p:sp>
        <p:nvSpPr>
          <p:cNvPr id="8" name="Slide Number Placeholder 7">
            <a:extLst>
              <a:ext uri="{FF2B5EF4-FFF2-40B4-BE49-F238E27FC236}">
                <a16:creationId xmlns:a16="http://schemas.microsoft.com/office/drawing/2014/main" id="{47217545-B61C-18A6-215C-F78A83298D4C}"/>
              </a:ext>
            </a:extLst>
          </p:cNvPr>
          <p:cNvSpPr>
            <a:spLocks noGrp="1"/>
          </p:cNvSpPr>
          <p:nvPr>
            <p:ph type="sldNum" sz="quarter" idx="12"/>
          </p:nvPr>
        </p:nvSpPr>
        <p:spPr/>
        <p:txBody>
          <a:bodyPr/>
          <a:lstStyle/>
          <a:p>
            <a:fld id="{C814EB84-CF03-FB44-8028-0D1802CB39D8}" type="slidenum">
              <a:rPr lang="en-CH" smtClean="0"/>
              <a:t>13</a:t>
            </a:fld>
            <a:endParaRPr lang="en-CH" dirty="0"/>
          </a:p>
        </p:txBody>
      </p:sp>
    </p:spTree>
    <p:extLst>
      <p:ext uri="{BB962C8B-B14F-4D97-AF65-F5344CB8AC3E}">
        <p14:creationId xmlns:p14="http://schemas.microsoft.com/office/powerpoint/2010/main" val="318813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Results</a:t>
            </a:r>
            <a:r>
              <a:rPr lang="de-DE" sz="4400" b="1" dirty="0">
                <a:solidFill>
                  <a:schemeClr val="bg1"/>
                </a:solidFill>
              </a:rPr>
              <a:t>: </a:t>
            </a:r>
            <a:r>
              <a:rPr lang="de-DE" sz="4400" dirty="0">
                <a:solidFill>
                  <a:schemeClr val="bg1"/>
                </a:solidFill>
              </a:rPr>
              <a:t>Initial </a:t>
            </a:r>
            <a:r>
              <a:rPr lang="de-DE" sz="4400" dirty="0" err="1">
                <a:solidFill>
                  <a:schemeClr val="bg1"/>
                </a:solidFill>
              </a:rPr>
              <a:t>guess</a:t>
            </a:r>
            <a:r>
              <a:rPr lang="de-DE" sz="4400" dirty="0">
                <a:solidFill>
                  <a:schemeClr val="bg1"/>
                </a:solidFill>
              </a:rPr>
              <a:t> network</a:t>
            </a:r>
            <a:endParaRPr lang="de-DE" sz="4400" b="1"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grpSp>
        <p:nvGrpSpPr>
          <p:cNvPr id="46" name="Group 45">
            <a:extLst>
              <a:ext uri="{FF2B5EF4-FFF2-40B4-BE49-F238E27FC236}">
                <a16:creationId xmlns:a16="http://schemas.microsoft.com/office/drawing/2014/main" id="{8A4A6D8D-790B-CD41-8E2F-81751BC2C75B}"/>
              </a:ext>
            </a:extLst>
          </p:cNvPr>
          <p:cNvGrpSpPr/>
          <p:nvPr/>
        </p:nvGrpSpPr>
        <p:grpSpPr>
          <a:xfrm>
            <a:off x="25400" y="1266390"/>
            <a:ext cx="6070600" cy="5215910"/>
            <a:chOff x="5764895" y="1216366"/>
            <a:chExt cx="6070600" cy="5215910"/>
          </a:xfrm>
        </p:grpSpPr>
        <p:pic>
          <p:nvPicPr>
            <p:cNvPr id="43" name="Picture 42">
              <a:extLst>
                <a:ext uri="{FF2B5EF4-FFF2-40B4-BE49-F238E27FC236}">
                  <a16:creationId xmlns:a16="http://schemas.microsoft.com/office/drawing/2014/main" id="{AFE07A3B-C84A-BE7F-DA67-85BA9E0D95E8}"/>
                </a:ext>
              </a:extLst>
            </p:cNvPr>
            <p:cNvPicPr>
              <a:picLocks noChangeAspect="1"/>
            </p:cNvPicPr>
            <p:nvPr/>
          </p:nvPicPr>
          <p:blipFill>
            <a:blip r:embed="rId2"/>
            <a:stretch>
              <a:fillRect/>
            </a:stretch>
          </p:blipFill>
          <p:spPr>
            <a:xfrm>
              <a:off x="5764895" y="1216366"/>
              <a:ext cx="6070600" cy="4775200"/>
            </a:xfrm>
            <a:prstGeom prst="rect">
              <a:avLst/>
            </a:prstGeom>
          </p:spPr>
        </p:pic>
        <p:sp>
          <p:nvSpPr>
            <p:cNvPr id="44" name="TextBox 43">
              <a:extLst>
                <a:ext uri="{FF2B5EF4-FFF2-40B4-BE49-F238E27FC236}">
                  <a16:creationId xmlns:a16="http://schemas.microsoft.com/office/drawing/2014/main" id="{CC4CFA6F-59BD-4213-C2FC-2E03D7B9199E}"/>
                </a:ext>
              </a:extLst>
            </p:cNvPr>
            <p:cNvSpPr txBox="1"/>
            <p:nvPr/>
          </p:nvSpPr>
          <p:spPr>
            <a:xfrm>
              <a:off x="8521650" y="6062944"/>
              <a:ext cx="1244700" cy="369332"/>
            </a:xfrm>
            <a:prstGeom prst="rect">
              <a:avLst/>
            </a:prstGeom>
            <a:noFill/>
          </p:spPr>
          <p:txBody>
            <a:bodyPr wrap="none" rtlCol="0">
              <a:spAutoFit/>
            </a:bodyPr>
            <a:lstStyle/>
            <a:p>
              <a:r>
                <a:rPr lang="en-CH" dirty="0"/>
                <a:t>Cumulative</a:t>
              </a:r>
            </a:p>
          </p:txBody>
        </p:sp>
      </p:grpSp>
      <p:grpSp>
        <p:nvGrpSpPr>
          <p:cNvPr id="47" name="Group 46">
            <a:extLst>
              <a:ext uri="{FF2B5EF4-FFF2-40B4-BE49-F238E27FC236}">
                <a16:creationId xmlns:a16="http://schemas.microsoft.com/office/drawing/2014/main" id="{5CDDDB75-35D3-F628-0564-D60E551B1AD7}"/>
              </a:ext>
            </a:extLst>
          </p:cNvPr>
          <p:cNvGrpSpPr/>
          <p:nvPr/>
        </p:nvGrpSpPr>
        <p:grpSpPr>
          <a:xfrm>
            <a:off x="6356986" y="1266390"/>
            <a:ext cx="5574028" cy="4937356"/>
            <a:chOff x="146051" y="1251245"/>
            <a:chExt cx="5574028" cy="4937356"/>
          </a:xfrm>
        </p:grpSpPr>
        <p:pic>
          <p:nvPicPr>
            <p:cNvPr id="48" name="Picture 47">
              <a:extLst>
                <a:ext uri="{FF2B5EF4-FFF2-40B4-BE49-F238E27FC236}">
                  <a16:creationId xmlns:a16="http://schemas.microsoft.com/office/drawing/2014/main" id="{9B31BF64-818D-0934-44E2-0BFD0393A2A7}"/>
                </a:ext>
              </a:extLst>
            </p:cNvPr>
            <p:cNvPicPr>
              <a:picLocks noChangeAspect="1"/>
            </p:cNvPicPr>
            <p:nvPr/>
          </p:nvPicPr>
          <p:blipFill>
            <a:blip r:embed="rId3"/>
            <a:stretch>
              <a:fillRect/>
            </a:stretch>
          </p:blipFill>
          <p:spPr>
            <a:xfrm>
              <a:off x="146051" y="1251245"/>
              <a:ext cx="2901949" cy="2177755"/>
            </a:xfrm>
            <a:prstGeom prst="rect">
              <a:avLst/>
            </a:prstGeom>
          </p:spPr>
        </p:pic>
        <p:sp>
          <p:nvSpPr>
            <p:cNvPr id="49" name="TextBox 48">
              <a:extLst>
                <a:ext uri="{FF2B5EF4-FFF2-40B4-BE49-F238E27FC236}">
                  <a16:creationId xmlns:a16="http://schemas.microsoft.com/office/drawing/2014/main" id="{59483181-FB48-3E66-69A5-768D8522D554}"/>
                </a:ext>
              </a:extLst>
            </p:cNvPr>
            <p:cNvSpPr txBox="1"/>
            <p:nvPr/>
          </p:nvSpPr>
          <p:spPr>
            <a:xfrm>
              <a:off x="1232181" y="3350591"/>
              <a:ext cx="729687" cy="369332"/>
            </a:xfrm>
            <a:prstGeom prst="rect">
              <a:avLst/>
            </a:prstGeom>
            <a:noFill/>
          </p:spPr>
          <p:txBody>
            <a:bodyPr wrap="none" rtlCol="0">
              <a:spAutoFit/>
            </a:bodyPr>
            <a:lstStyle/>
            <a:p>
              <a:r>
                <a:rPr lang="en-CH" dirty="0"/>
                <a:t>Mean</a:t>
              </a:r>
            </a:p>
          </p:txBody>
        </p:sp>
        <p:pic>
          <p:nvPicPr>
            <p:cNvPr id="50" name="Picture 49">
              <a:extLst>
                <a:ext uri="{FF2B5EF4-FFF2-40B4-BE49-F238E27FC236}">
                  <a16:creationId xmlns:a16="http://schemas.microsoft.com/office/drawing/2014/main" id="{9345AD2F-7F14-4BBD-9DAA-9871E576F2A9}"/>
                </a:ext>
              </a:extLst>
            </p:cNvPr>
            <p:cNvPicPr>
              <a:picLocks noChangeAspect="1"/>
            </p:cNvPicPr>
            <p:nvPr/>
          </p:nvPicPr>
          <p:blipFill>
            <a:blip r:embed="rId4"/>
            <a:stretch>
              <a:fillRect/>
            </a:stretch>
          </p:blipFill>
          <p:spPr>
            <a:xfrm>
              <a:off x="2818130" y="1251245"/>
              <a:ext cx="2901949" cy="2177755"/>
            </a:xfrm>
            <a:prstGeom prst="rect">
              <a:avLst/>
            </a:prstGeom>
          </p:spPr>
        </p:pic>
        <p:sp>
          <p:nvSpPr>
            <p:cNvPr id="51" name="TextBox 50">
              <a:extLst>
                <a:ext uri="{FF2B5EF4-FFF2-40B4-BE49-F238E27FC236}">
                  <a16:creationId xmlns:a16="http://schemas.microsoft.com/office/drawing/2014/main" id="{AFFCB00A-46D2-3B77-5EB6-B3DC0C8BFE21}"/>
                </a:ext>
              </a:extLst>
            </p:cNvPr>
            <p:cNvSpPr txBox="1"/>
            <p:nvPr/>
          </p:nvSpPr>
          <p:spPr>
            <a:xfrm>
              <a:off x="3816896" y="3350591"/>
              <a:ext cx="904415" cy="369332"/>
            </a:xfrm>
            <a:prstGeom prst="rect">
              <a:avLst/>
            </a:prstGeom>
            <a:noFill/>
          </p:spPr>
          <p:txBody>
            <a:bodyPr wrap="none" rtlCol="0">
              <a:spAutoFit/>
            </a:bodyPr>
            <a:lstStyle/>
            <a:p>
              <a:r>
                <a:rPr lang="en-CH" dirty="0"/>
                <a:t>Median</a:t>
              </a:r>
            </a:p>
          </p:txBody>
        </p:sp>
        <p:pic>
          <p:nvPicPr>
            <p:cNvPr id="52" name="Picture 51">
              <a:extLst>
                <a:ext uri="{FF2B5EF4-FFF2-40B4-BE49-F238E27FC236}">
                  <a16:creationId xmlns:a16="http://schemas.microsoft.com/office/drawing/2014/main" id="{E926A591-9A94-223E-D226-9E9632F64F65}"/>
                </a:ext>
              </a:extLst>
            </p:cNvPr>
            <p:cNvPicPr>
              <a:picLocks noChangeAspect="1"/>
            </p:cNvPicPr>
            <p:nvPr/>
          </p:nvPicPr>
          <p:blipFill>
            <a:blip r:embed="rId5"/>
            <a:stretch>
              <a:fillRect/>
            </a:stretch>
          </p:blipFill>
          <p:spPr>
            <a:xfrm>
              <a:off x="2818128" y="3744171"/>
              <a:ext cx="2901949" cy="2177755"/>
            </a:xfrm>
            <a:prstGeom prst="rect">
              <a:avLst/>
            </a:prstGeom>
          </p:spPr>
        </p:pic>
        <p:sp>
          <p:nvSpPr>
            <p:cNvPr id="53" name="TextBox 52">
              <a:extLst>
                <a:ext uri="{FF2B5EF4-FFF2-40B4-BE49-F238E27FC236}">
                  <a16:creationId xmlns:a16="http://schemas.microsoft.com/office/drawing/2014/main" id="{5B60B3A9-5A49-2308-FAC3-B4F5513A92E2}"/>
                </a:ext>
              </a:extLst>
            </p:cNvPr>
            <p:cNvSpPr txBox="1"/>
            <p:nvPr/>
          </p:nvSpPr>
          <p:spPr>
            <a:xfrm>
              <a:off x="3772074" y="5819269"/>
              <a:ext cx="994055" cy="369332"/>
            </a:xfrm>
            <a:prstGeom prst="rect">
              <a:avLst/>
            </a:prstGeom>
            <a:noFill/>
          </p:spPr>
          <p:txBody>
            <a:bodyPr wrap="none" rtlCol="0">
              <a:spAutoFit/>
            </a:bodyPr>
            <a:lstStyle/>
            <a:p>
              <a:r>
                <a:rPr lang="en-CH" dirty="0"/>
                <a:t>Network</a:t>
              </a:r>
            </a:p>
          </p:txBody>
        </p:sp>
        <p:pic>
          <p:nvPicPr>
            <p:cNvPr id="54" name="Picture 53">
              <a:extLst>
                <a:ext uri="{FF2B5EF4-FFF2-40B4-BE49-F238E27FC236}">
                  <a16:creationId xmlns:a16="http://schemas.microsoft.com/office/drawing/2014/main" id="{22499F37-0EF3-929D-6A3A-85759F1AE834}"/>
                </a:ext>
              </a:extLst>
            </p:cNvPr>
            <p:cNvPicPr>
              <a:picLocks noChangeAspect="1"/>
            </p:cNvPicPr>
            <p:nvPr/>
          </p:nvPicPr>
          <p:blipFill>
            <a:blip r:embed="rId6"/>
            <a:stretch>
              <a:fillRect/>
            </a:stretch>
          </p:blipFill>
          <p:spPr>
            <a:xfrm>
              <a:off x="146051" y="3744170"/>
              <a:ext cx="2901949" cy="2177755"/>
            </a:xfrm>
            <a:prstGeom prst="rect">
              <a:avLst/>
            </a:prstGeom>
          </p:spPr>
        </p:pic>
        <p:sp>
          <p:nvSpPr>
            <p:cNvPr id="55" name="TextBox 54">
              <a:extLst>
                <a:ext uri="{FF2B5EF4-FFF2-40B4-BE49-F238E27FC236}">
                  <a16:creationId xmlns:a16="http://schemas.microsoft.com/office/drawing/2014/main" id="{9988F6D9-A777-7D95-AE52-343B8D28DC3D}"/>
                </a:ext>
              </a:extLst>
            </p:cNvPr>
            <p:cNvSpPr txBox="1"/>
            <p:nvPr/>
          </p:nvSpPr>
          <p:spPr>
            <a:xfrm>
              <a:off x="1278122" y="5819269"/>
              <a:ext cx="637803" cy="369332"/>
            </a:xfrm>
            <a:prstGeom prst="rect">
              <a:avLst/>
            </a:prstGeom>
            <a:noFill/>
          </p:spPr>
          <p:txBody>
            <a:bodyPr wrap="none" rtlCol="0">
              <a:spAutoFit/>
            </a:bodyPr>
            <a:lstStyle/>
            <a:p>
              <a:r>
                <a:rPr lang="en-CH" dirty="0"/>
                <a:t>Edge</a:t>
              </a:r>
            </a:p>
          </p:txBody>
        </p:sp>
      </p:grpSp>
      <p:sp>
        <p:nvSpPr>
          <p:cNvPr id="8" name="Slide Number Placeholder 7">
            <a:extLst>
              <a:ext uri="{FF2B5EF4-FFF2-40B4-BE49-F238E27FC236}">
                <a16:creationId xmlns:a16="http://schemas.microsoft.com/office/drawing/2014/main" id="{5A17B995-8DEF-6046-BFF0-AA456E6E28F6}"/>
              </a:ext>
            </a:extLst>
          </p:cNvPr>
          <p:cNvSpPr>
            <a:spLocks noGrp="1"/>
          </p:cNvSpPr>
          <p:nvPr>
            <p:ph type="sldNum" sz="quarter" idx="12"/>
          </p:nvPr>
        </p:nvSpPr>
        <p:spPr/>
        <p:txBody>
          <a:bodyPr/>
          <a:lstStyle/>
          <a:p>
            <a:fld id="{C814EB84-CF03-FB44-8028-0D1802CB39D8}" type="slidenum">
              <a:rPr lang="en-CH" smtClean="0"/>
              <a:t>14</a:t>
            </a:fld>
            <a:endParaRPr lang="en-CH" dirty="0"/>
          </a:p>
        </p:txBody>
      </p:sp>
    </p:spTree>
    <p:extLst>
      <p:ext uri="{BB962C8B-B14F-4D97-AF65-F5344CB8AC3E}">
        <p14:creationId xmlns:p14="http://schemas.microsoft.com/office/powerpoint/2010/main" val="32568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Results</a:t>
            </a:r>
            <a:r>
              <a:rPr lang="de-DE" sz="4400" b="1" dirty="0">
                <a:solidFill>
                  <a:schemeClr val="bg1"/>
                </a:solidFill>
              </a:rPr>
              <a:t>: </a:t>
            </a:r>
            <a:r>
              <a:rPr lang="de-DE" sz="4400" dirty="0">
                <a:solidFill>
                  <a:schemeClr val="bg1"/>
                </a:solidFill>
              </a:rPr>
              <a:t>Initial </a:t>
            </a:r>
            <a:r>
              <a:rPr lang="de-DE" sz="4400" dirty="0" err="1">
                <a:solidFill>
                  <a:schemeClr val="bg1"/>
                </a:solidFill>
              </a:rPr>
              <a:t>guess</a:t>
            </a:r>
            <a:r>
              <a:rPr lang="de-DE" sz="4400" dirty="0">
                <a:solidFill>
                  <a:schemeClr val="bg1"/>
                </a:solidFill>
              </a:rPr>
              <a:t> network</a:t>
            </a:r>
            <a:endParaRPr lang="de-DE" sz="4400" b="1"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grpSp>
        <p:nvGrpSpPr>
          <p:cNvPr id="46" name="Group 45">
            <a:extLst>
              <a:ext uri="{FF2B5EF4-FFF2-40B4-BE49-F238E27FC236}">
                <a16:creationId xmlns:a16="http://schemas.microsoft.com/office/drawing/2014/main" id="{8A4A6D8D-790B-CD41-8E2F-81751BC2C75B}"/>
              </a:ext>
            </a:extLst>
          </p:cNvPr>
          <p:cNvGrpSpPr/>
          <p:nvPr/>
        </p:nvGrpSpPr>
        <p:grpSpPr>
          <a:xfrm>
            <a:off x="25400" y="1266390"/>
            <a:ext cx="6070600" cy="5215910"/>
            <a:chOff x="5764895" y="1216366"/>
            <a:chExt cx="6070600" cy="5215910"/>
          </a:xfrm>
        </p:grpSpPr>
        <p:pic>
          <p:nvPicPr>
            <p:cNvPr id="43" name="Picture 42">
              <a:extLst>
                <a:ext uri="{FF2B5EF4-FFF2-40B4-BE49-F238E27FC236}">
                  <a16:creationId xmlns:a16="http://schemas.microsoft.com/office/drawing/2014/main" id="{AFE07A3B-C84A-BE7F-DA67-85BA9E0D95E8}"/>
                </a:ext>
              </a:extLst>
            </p:cNvPr>
            <p:cNvPicPr>
              <a:picLocks noChangeAspect="1"/>
            </p:cNvPicPr>
            <p:nvPr/>
          </p:nvPicPr>
          <p:blipFill>
            <a:blip r:embed="rId2"/>
            <a:stretch>
              <a:fillRect/>
            </a:stretch>
          </p:blipFill>
          <p:spPr>
            <a:xfrm>
              <a:off x="5764895" y="1216366"/>
              <a:ext cx="6070600" cy="4775200"/>
            </a:xfrm>
            <a:prstGeom prst="rect">
              <a:avLst/>
            </a:prstGeom>
          </p:spPr>
        </p:pic>
        <p:sp>
          <p:nvSpPr>
            <p:cNvPr id="44" name="TextBox 43">
              <a:extLst>
                <a:ext uri="{FF2B5EF4-FFF2-40B4-BE49-F238E27FC236}">
                  <a16:creationId xmlns:a16="http://schemas.microsoft.com/office/drawing/2014/main" id="{CC4CFA6F-59BD-4213-C2FC-2E03D7B9199E}"/>
                </a:ext>
              </a:extLst>
            </p:cNvPr>
            <p:cNvSpPr txBox="1"/>
            <p:nvPr/>
          </p:nvSpPr>
          <p:spPr>
            <a:xfrm>
              <a:off x="8521650" y="6062944"/>
              <a:ext cx="1244700" cy="369332"/>
            </a:xfrm>
            <a:prstGeom prst="rect">
              <a:avLst/>
            </a:prstGeom>
            <a:noFill/>
          </p:spPr>
          <p:txBody>
            <a:bodyPr wrap="none" rtlCol="0">
              <a:spAutoFit/>
            </a:bodyPr>
            <a:lstStyle/>
            <a:p>
              <a:r>
                <a:rPr lang="en-CH" dirty="0"/>
                <a:t>Cumulative</a:t>
              </a:r>
            </a:p>
          </p:txBody>
        </p:sp>
      </p:grpSp>
      <p:pic>
        <p:nvPicPr>
          <p:cNvPr id="4" name="Picture 3">
            <a:extLst>
              <a:ext uri="{FF2B5EF4-FFF2-40B4-BE49-F238E27FC236}">
                <a16:creationId xmlns:a16="http://schemas.microsoft.com/office/drawing/2014/main" id="{05137DE9-349A-4B3A-CAB2-9EC936AB2EDD}"/>
              </a:ext>
            </a:extLst>
          </p:cNvPr>
          <p:cNvPicPr>
            <a:picLocks noChangeAspect="1"/>
          </p:cNvPicPr>
          <p:nvPr/>
        </p:nvPicPr>
        <p:blipFill>
          <a:blip r:embed="rId3"/>
          <a:stretch>
            <a:fillRect/>
          </a:stretch>
        </p:blipFill>
        <p:spPr>
          <a:xfrm>
            <a:off x="5981700" y="1266390"/>
            <a:ext cx="6184900" cy="4775200"/>
          </a:xfrm>
          <a:prstGeom prst="rect">
            <a:avLst/>
          </a:prstGeom>
        </p:spPr>
      </p:pic>
      <p:sp>
        <p:nvSpPr>
          <p:cNvPr id="9" name="Slide Number Placeholder 8">
            <a:extLst>
              <a:ext uri="{FF2B5EF4-FFF2-40B4-BE49-F238E27FC236}">
                <a16:creationId xmlns:a16="http://schemas.microsoft.com/office/drawing/2014/main" id="{C5EA64A2-9320-6589-BB63-D08E7C655BFB}"/>
              </a:ext>
            </a:extLst>
          </p:cNvPr>
          <p:cNvSpPr>
            <a:spLocks noGrp="1"/>
          </p:cNvSpPr>
          <p:nvPr>
            <p:ph type="sldNum" sz="quarter" idx="12"/>
          </p:nvPr>
        </p:nvSpPr>
        <p:spPr/>
        <p:txBody>
          <a:bodyPr/>
          <a:lstStyle/>
          <a:p>
            <a:fld id="{C814EB84-CF03-FB44-8028-0D1802CB39D8}" type="slidenum">
              <a:rPr lang="en-CH" smtClean="0"/>
              <a:t>15</a:t>
            </a:fld>
            <a:endParaRPr lang="en-CH" dirty="0"/>
          </a:p>
        </p:txBody>
      </p:sp>
    </p:spTree>
    <p:extLst>
      <p:ext uri="{BB962C8B-B14F-4D97-AF65-F5344CB8AC3E}">
        <p14:creationId xmlns:p14="http://schemas.microsoft.com/office/powerpoint/2010/main" val="2837995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err="1">
                <a:solidFill>
                  <a:schemeClr val="bg1"/>
                </a:solidFill>
              </a:rPr>
              <a:t>Comparative</a:t>
            </a:r>
            <a:r>
              <a:rPr lang="de-DE" sz="4400" dirty="0">
                <a:solidFill>
                  <a:schemeClr val="bg1"/>
                </a:solidFill>
              </a:rPr>
              <a:t> Analysis </a:t>
            </a:r>
            <a:r>
              <a:rPr lang="de-DE" sz="4400" dirty="0" err="1">
                <a:solidFill>
                  <a:schemeClr val="bg1"/>
                </a:solidFill>
              </a:rPr>
              <a:t>of</a:t>
            </a:r>
            <a:r>
              <a:rPr lang="de-DE" sz="4400" dirty="0">
                <a:solidFill>
                  <a:schemeClr val="bg1"/>
                </a:solidFill>
              </a:rPr>
              <a:t> Initial Guess Network and Edge </a:t>
            </a:r>
            <a:r>
              <a:rPr lang="de-DE" sz="4400" dirty="0" err="1">
                <a:solidFill>
                  <a:schemeClr val="bg1"/>
                </a:solidFill>
              </a:rPr>
              <a:t>values</a:t>
            </a:r>
            <a:endParaRPr lang="de-DE" sz="4400"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5" name="Picture 4">
            <a:extLst>
              <a:ext uri="{FF2B5EF4-FFF2-40B4-BE49-F238E27FC236}">
                <a16:creationId xmlns:a16="http://schemas.microsoft.com/office/drawing/2014/main" id="{695A9F06-7596-DE24-EC3F-2AA6BEF734FF}"/>
              </a:ext>
            </a:extLst>
          </p:cNvPr>
          <p:cNvPicPr>
            <a:picLocks noChangeAspect="1"/>
          </p:cNvPicPr>
          <p:nvPr/>
        </p:nvPicPr>
        <p:blipFill>
          <a:blip r:embed="rId3"/>
          <a:stretch>
            <a:fillRect/>
          </a:stretch>
        </p:blipFill>
        <p:spPr>
          <a:xfrm>
            <a:off x="3073400" y="1384187"/>
            <a:ext cx="6045200" cy="4800600"/>
          </a:xfrm>
          <a:prstGeom prst="rect">
            <a:avLst/>
          </a:prstGeom>
        </p:spPr>
      </p:pic>
      <p:sp>
        <p:nvSpPr>
          <p:cNvPr id="9" name="Slide Number Placeholder 8">
            <a:extLst>
              <a:ext uri="{FF2B5EF4-FFF2-40B4-BE49-F238E27FC236}">
                <a16:creationId xmlns:a16="http://schemas.microsoft.com/office/drawing/2014/main" id="{6A77A574-7B6F-4AAB-BA39-C554847C075B}"/>
              </a:ext>
            </a:extLst>
          </p:cNvPr>
          <p:cNvSpPr>
            <a:spLocks noGrp="1"/>
          </p:cNvSpPr>
          <p:nvPr>
            <p:ph type="sldNum" sz="quarter" idx="12"/>
          </p:nvPr>
        </p:nvSpPr>
        <p:spPr/>
        <p:txBody>
          <a:bodyPr/>
          <a:lstStyle/>
          <a:p>
            <a:fld id="{C814EB84-CF03-FB44-8028-0D1802CB39D8}" type="slidenum">
              <a:rPr lang="en-CH" smtClean="0"/>
              <a:t>16</a:t>
            </a:fld>
            <a:endParaRPr lang="en-CH" dirty="0"/>
          </a:p>
        </p:txBody>
      </p:sp>
    </p:spTree>
    <p:extLst>
      <p:ext uri="{BB962C8B-B14F-4D97-AF65-F5344CB8AC3E}">
        <p14:creationId xmlns:p14="http://schemas.microsoft.com/office/powerpoint/2010/main" val="19092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Results</a:t>
            </a:r>
            <a:r>
              <a:rPr lang="de-DE" sz="4400" b="1" dirty="0">
                <a:solidFill>
                  <a:schemeClr val="bg1"/>
                </a:solidFill>
              </a:rPr>
              <a:t>: </a:t>
            </a:r>
            <a:r>
              <a:rPr lang="de-DE" sz="4400" dirty="0">
                <a:solidFill>
                  <a:schemeClr val="bg1"/>
                </a:solidFill>
              </a:rPr>
              <a:t>Optimizer network</a:t>
            </a:r>
            <a:endParaRPr lang="de-DE" sz="4400" b="1"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grpSp>
        <p:nvGrpSpPr>
          <p:cNvPr id="4" name="Group 3">
            <a:extLst>
              <a:ext uri="{FF2B5EF4-FFF2-40B4-BE49-F238E27FC236}">
                <a16:creationId xmlns:a16="http://schemas.microsoft.com/office/drawing/2014/main" id="{FCD2DAA7-438F-A675-A8E3-CC04F5DB8C43}"/>
              </a:ext>
            </a:extLst>
          </p:cNvPr>
          <p:cNvGrpSpPr/>
          <p:nvPr/>
        </p:nvGrpSpPr>
        <p:grpSpPr>
          <a:xfrm>
            <a:off x="335363" y="1310949"/>
            <a:ext cx="3856310" cy="4921777"/>
            <a:chOff x="335363" y="1310949"/>
            <a:chExt cx="3856310" cy="4921777"/>
          </a:xfrm>
        </p:grpSpPr>
        <p:sp>
          <p:nvSpPr>
            <p:cNvPr id="38" name="Oval 37">
              <a:extLst>
                <a:ext uri="{FF2B5EF4-FFF2-40B4-BE49-F238E27FC236}">
                  <a16:creationId xmlns:a16="http://schemas.microsoft.com/office/drawing/2014/main" id="{D03C80C9-62E5-EB34-EC48-0E3B833DC0F3}"/>
                </a:ext>
              </a:extLst>
            </p:cNvPr>
            <p:cNvSpPr/>
            <p:nvPr/>
          </p:nvSpPr>
          <p:spPr>
            <a:xfrm>
              <a:off x="1420031" y="1310949"/>
              <a:ext cx="2073889" cy="760630"/>
            </a:xfrm>
            <a:prstGeom prst="ellipse">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Inputs: </a:t>
              </a:r>
              <a:r>
                <a:rPr lang="en-US" sz="1100" i="1" dirty="0"/>
                <a:t>u</a:t>
              </a:r>
              <a:r>
                <a:rPr lang="en-US" sz="1100" dirty="0"/>
                <a:t>, </a:t>
              </a:r>
              <a:r>
                <a:rPr lang="en-US" sz="1100" i="1" dirty="0"/>
                <a:t>g</a:t>
              </a:r>
            </a:p>
            <a:p>
              <a:pPr algn="ctr"/>
              <a:r>
                <a:rPr lang="en-US" sz="1100" dirty="0"/>
                <a:t>(</a:t>
              </a:r>
              <a:r>
                <a:rPr lang="en-US" sz="1100" i="1" dirty="0"/>
                <a:t>g</a:t>
              </a:r>
              <a:r>
                <a:rPr lang="en-US" sz="1100" dirty="0"/>
                <a:t> is gradients of </a:t>
              </a:r>
              <a:r>
                <a:rPr lang="en-US" sz="1100" i="1" dirty="0"/>
                <a:t>u</a:t>
              </a:r>
              <a:r>
                <a:rPr lang="en-US" sz="1100" dirty="0"/>
                <a:t> w.r.t. cost)</a:t>
              </a:r>
              <a:endParaRPr lang="en-CH" sz="1100" dirty="0"/>
            </a:p>
          </p:txBody>
        </p:sp>
        <p:sp>
          <p:nvSpPr>
            <p:cNvPr id="39" name="Rectangle 38">
              <a:extLst>
                <a:ext uri="{FF2B5EF4-FFF2-40B4-BE49-F238E27FC236}">
                  <a16:creationId xmlns:a16="http://schemas.microsoft.com/office/drawing/2014/main" id="{0F048450-272C-74F6-F037-3C8A3B04EBE5}"/>
                </a:ext>
              </a:extLst>
            </p:cNvPr>
            <p:cNvSpPr/>
            <p:nvPr/>
          </p:nvSpPr>
          <p:spPr>
            <a:xfrm>
              <a:off x="3266077" y="2324591"/>
              <a:ext cx="925596"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100"/>
                <a:t>RMSProp</a:t>
              </a:r>
            </a:p>
          </p:txBody>
        </p:sp>
        <p:sp>
          <p:nvSpPr>
            <p:cNvPr id="40" name="Rectangle 39">
              <a:extLst>
                <a:ext uri="{FF2B5EF4-FFF2-40B4-BE49-F238E27FC236}">
                  <a16:creationId xmlns:a16="http://schemas.microsoft.com/office/drawing/2014/main" id="{629EB3AE-D0CD-AB6F-0B27-BCF455EB478D}"/>
                </a:ext>
              </a:extLst>
            </p:cNvPr>
            <p:cNvSpPr/>
            <p:nvPr/>
          </p:nvSpPr>
          <p:spPr>
            <a:xfrm>
              <a:off x="1724476" y="2324591"/>
              <a:ext cx="1465718"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100" dirty="0"/>
                <a:t>Calculate </a:t>
              </a:r>
              <a:r>
                <a:rPr lang="en-CH" sz="1100" i="1" dirty="0"/>
                <a:t>g</a:t>
              </a:r>
              <a:r>
                <a:rPr lang="en-CH" sz="1100" i="1" baseline="30000" dirty="0"/>
                <a:t>2</a:t>
              </a:r>
              <a:r>
                <a:rPr lang="en-CH" sz="1100" dirty="0"/>
                <a:t>, </a:t>
              </a:r>
              <a:r>
                <a:rPr lang="en-CH" sz="1100" i="1" dirty="0"/>
                <a:t>g</a:t>
              </a:r>
              <a:r>
                <a:rPr lang="en-CH" sz="1100" i="1" baseline="30000" dirty="0"/>
                <a:t>3</a:t>
              </a:r>
            </a:p>
          </p:txBody>
        </p:sp>
        <p:sp>
          <p:nvSpPr>
            <p:cNvPr id="41" name="Rectangle 40">
              <a:extLst>
                <a:ext uri="{FF2B5EF4-FFF2-40B4-BE49-F238E27FC236}">
                  <a16:creationId xmlns:a16="http://schemas.microsoft.com/office/drawing/2014/main" id="{97BE85CF-C302-85FF-5AEE-9297C1B6A36A}"/>
                </a:ext>
              </a:extLst>
            </p:cNvPr>
            <p:cNvSpPr/>
            <p:nvPr/>
          </p:nvSpPr>
          <p:spPr>
            <a:xfrm>
              <a:off x="1724476" y="2781717"/>
              <a:ext cx="1464998"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100" dirty="0"/>
                <a:t>Conv+LSTM layer with ReLu activation</a:t>
              </a:r>
              <a:endParaRPr lang="en-CH" sz="1100" baseline="30000" dirty="0"/>
            </a:p>
          </p:txBody>
        </p:sp>
        <p:sp>
          <p:nvSpPr>
            <p:cNvPr id="42" name="Rectangle 41">
              <a:extLst>
                <a:ext uri="{FF2B5EF4-FFF2-40B4-BE49-F238E27FC236}">
                  <a16:creationId xmlns:a16="http://schemas.microsoft.com/office/drawing/2014/main" id="{FEE04A66-6472-5F54-3C2B-174335EFA7DD}"/>
                </a:ext>
              </a:extLst>
            </p:cNvPr>
            <p:cNvSpPr/>
            <p:nvPr/>
          </p:nvSpPr>
          <p:spPr>
            <a:xfrm>
              <a:off x="1724475" y="3238842"/>
              <a:ext cx="1464998"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100" dirty="0"/>
                <a:t>Conv+LSTM layer with ReLu activation</a:t>
              </a:r>
              <a:endParaRPr lang="en-CH" sz="1100" baseline="30000" dirty="0"/>
            </a:p>
          </p:txBody>
        </p:sp>
        <p:sp>
          <p:nvSpPr>
            <p:cNvPr id="43" name="Rectangle 42">
              <a:extLst>
                <a:ext uri="{FF2B5EF4-FFF2-40B4-BE49-F238E27FC236}">
                  <a16:creationId xmlns:a16="http://schemas.microsoft.com/office/drawing/2014/main" id="{2FF32769-440D-EFC5-E42D-F4D08DED08E7}"/>
                </a:ext>
              </a:extLst>
            </p:cNvPr>
            <p:cNvSpPr/>
            <p:nvPr/>
          </p:nvSpPr>
          <p:spPr>
            <a:xfrm>
              <a:off x="1724475" y="3695968"/>
              <a:ext cx="1485572"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100" dirty="0"/>
                <a:t>Conv layer with</a:t>
              </a:r>
            </a:p>
            <a:p>
              <a:pPr algn="ctr"/>
              <a:r>
                <a:rPr lang="en-CH" sz="1100" dirty="0"/>
                <a:t>ReLu activation</a:t>
              </a:r>
              <a:endParaRPr lang="en-CH" sz="1100" baseline="30000" dirty="0"/>
            </a:p>
          </p:txBody>
        </p:sp>
        <p:sp>
          <p:nvSpPr>
            <p:cNvPr id="44" name="Rectangle 43">
              <a:extLst>
                <a:ext uri="{FF2B5EF4-FFF2-40B4-BE49-F238E27FC236}">
                  <a16:creationId xmlns:a16="http://schemas.microsoft.com/office/drawing/2014/main" id="{924C4D98-D32C-1507-C78B-1EE443D84BF5}"/>
                </a:ext>
              </a:extLst>
            </p:cNvPr>
            <p:cNvSpPr/>
            <p:nvPr/>
          </p:nvSpPr>
          <p:spPr>
            <a:xfrm>
              <a:off x="722280" y="2324591"/>
              <a:ext cx="925596"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100"/>
                <a:t>Adam</a:t>
              </a:r>
            </a:p>
          </p:txBody>
        </p:sp>
        <p:sp>
          <p:nvSpPr>
            <p:cNvPr id="45" name="Rectangle 44">
              <a:extLst>
                <a:ext uri="{FF2B5EF4-FFF2-40B4-BE49-F238E27FC236}">
                  <a16:creationId xmlns:a16="http://schemas.microsoft.com/office/drawing/2014/main" id="{65FA864A-DED0-35F6-6788-FD867DF4B832}"/>
                </a:ext>
              </a:extLst>
            </p:cNvPr>
            <p:cNvSpPr/>
            <p:nvPr/>
          </p:nvSpPr>
          <p:spPr>
            <a:xfrm>
              <a:off x="335363" y="4633932"/>
              <a:ext cx="1485574" cy="58402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100" dirty="0"/>
                <a:t>Linear layer</a:t>
              </a:r>
            </a:p>
            <a:p>
              <a:pPr algn="ctr"/>
              <a:r>
                <a:rPr lang="en-CH" sz="1100" dirty="0"/>
                <a:t>Input: empty</a:t>
              </a:r>
            </a:p>
            <a:p>
              <a:pPr algn="ctr"/>
              <a:r>
                <a:rPr lang="en-CH" sz="1100" dirty="0"/>
                <a:t>Output: Learning rates</a:t>
              </a:r>
            </a:p>
          </p:txBody>
        </p:sp>
        <p:sp>
          <p:nvSpPr>
            <p:cNvPr id="46" name="Rectangle 45">
              <a:extLst>
                <a:ext uri="{FF2B5EF4-FFF2-40B4-BE49-F238E27FC236}">
                  <a16:creationId xmlns:a16="http://schemas.microsoft.com/office/drawing/2014/main" id="{5EC966C5-F2D6-E927-4D34-405C8D94A072}"/>
                </a:ext>
              </a:extLst>
            </p:cNvPr>
            <p:cNvSpPr/>
            <p:nvPr/>
          </p:nvSpPr>
          <p:spPr>
            <a:xfrm>
              <a:off x="1935035" y="4837637"/>
              <a:ext cx="1078801"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100" dirty="0"/>
                <a:t>Update </a:t>
              </a:r>
              <a:r>
                <a:rPr lang="en-CH" sz="1100" i="1" dirty="0"/>
                <a:t>u</a:t>
              </a:r>
            </a:p>
          </p:txBody>
        </p:sp>
        <p:cxnSp>
          <p:nvCxnSpPr>
            <p:cNvPr id="47" name="Straight Arrow Connector 46">
              <a:extLst>
                <a:ext uri="{FF2B5EF4-FFF2-40B4-BE49-F238E27FC236}">
                  <a16:creationId xmlns:a16="http://schemas.microsoft.com/office/drawing/2014/main" id="{873743CB-56C9-FEAD-C0A1-311D9615F1D2}"/>
                </a:ext>
              </a:extLst>
            </p:cNvPr>
            <p:cNvCxnSpPr>
              <a:cxnSpLocks/>
              <a:stCxn id="40" idx="2"/>
              <a:endCxn id="41" idx="0"/>
            </p:cNvCxnSpPr>
            <p:nvPr/>
          </p:nvCxnSpPr>
          <p:spPr>
            <a:xfrm flipH="1">
              <a:off x="2456975" y="2704906"/>
              <a:ext cx="360" cy="76810"/>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Arrow Connector 47">
              <a:extLst>
                <a:ext uri="{FF2B5EF4-FFF2-40B4-BE49-F238E27FC236}">
                  <a16:creationId xmlns:a16="http://schemas.microsoft.com/office/drawing/2014/main" id="{BE4DFFF2-EA16-93BE-A975-F6D98FE4B1E7}"/>
                </a:ext>
              </a:extLst>
            </p:cNvPr>
            <p:cNvCxnSpPr>
              <a:cxnSpLocks/>
              <a:stCxn id="41" idx="2"/>
              <a:endCxn id="42" idx="0"/>
            </p:cNvCxnSpPr>
            <p:nvPr/>
          </p:nvCxnSpPr>
          <p:spPr>
            <a:xfrm flipH="1">
              <a:off x="2456975" y="3162032"/>
              <a:ext cx="0" cy="76810"/>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Arrow Connector 48">
              <a:extLst>
                <a:ext uri="{FF2B5EF4-FFF2-40B4-BE49-F238E27FC236}">
                  <a16:creationId xmlns:a16="http://schemas.microsoft.com/office/drawing/2014/main" id="{E21D2AC6-C006-0CC2-E9A7-264BFA3DF3F8}"/>
                </a:ext>
              </a:extLst>
            </p:cNvPr>
            <p:cNvCxnSpPr>
              <a:cxnSpLocks/>
            </p:cNvCxnSpPr>
            <p:nvPr/>
          </p:nvCxnSpPr>
          <p:spPr>
            <a:xfrm flipH="1">
              <a:off x="2456975" y="3619158"/>
              <a:ext cx="0" cy="76810"/>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0" name="Elbow Connector 49">
              <a:extLst>
                <a:ext uri="{FF2B5EF4-FFF2-40B4-BE49-F238E27FC236}">
                  <a16:creationId xmlns:a16="http://schemas.microsoft.com/office/drawing/2014/main" id="{DA3A3F3A-CD40-0CC5-21ED-31EA837648D2}"/>
                </a:ext>
              </a:extLst>
            </p:cNvPr>
            <p:cNvCxnSpPr>
              <a:stCxn id="38" idx="4"/>
              <a:endCxn id="44" idx="0"/>
            </p:cNvCxnSpPr>
            <p:nvPr/>
          </p:nvCxnSpPr>
          <p:spPr>
            <a:xfrm rot="5400000">
              <a:off x="1694521" y="1562137"/>
              <a:ext cx="253012" cy="1271898"/>
            </a:xfrm>
            <a:prstGeom prst="bentConnector3">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1" name="Elbow Connector 50">
              <a:extLst>
                <a:ext uri="{FF2B5EF4-FFF2-40B4-BE49-F238E27FC236}">
                  <a16:creationId xmlns:a16="http://schemas.microsoft.com/office/drawing/2014/main" id="{7D38B800-06B5-F09F-5960-D521EB879A3A}"/>
                </a:ext>
              </a:extLst>
            </p:cNvPr>
            <p:cNvCxnSpPr>
              <a:cxnSpLocks/>
              <a:stCxn id="38" idx="4"/>
              <a:endCxn id="39" idx="0"/>
            </p:cNvCxnSpPr>
            <p:nvPr/>
          </p:nvCxnSpPr>
          <p:spPr>
            <a:xfrm rot="16200000" flipH="1">
              <a:off x="2966420" y="1562136"/>
              <a:ext cx="253012" cy="1271899"/>
            </a:xfrm>
            <a:prstGeom prst="bentConnector3">
              <a:avLst>
                <a:gd name="adj1" fmla="val 50000"/>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CAF61DCE-0982-C4D3-D0D3-1EF265619FD3}"/>
                </a:ext>
              </a:extLst>
            </p:cNvPr>
            <p:cNvCxnSpPr>
              <a:cxnSpLocks/>
              <a:stCxn id="38" idx="4"/>
              <a:endCxn id="40" idx="0"/>
            </p:cNvCxnSpPr>
            <p:nvPr/>
          </p:nvCxnSpPr>
          <p:spPr>
            <a:xfrm>
              <a:off x="2456975" y="2071579"/>
              <a:ext cx="360" cy="253012"/>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3" name="Elbow Connector 52">
              <a:extLst>
                <a:ext uri="{FF2B5EF4-FFF2-40B4-BE49-F238E27FC236}">
                  <a16:creationId xmlns:a16="http://schemas.microsoft.com/office/drawing/2014/main" id="{7366FB55-01CC-6EC3-2E6E-EFA054BD701A}"/>
                </a:ext>
              </a:extLst>
            </p:cNvPr>
            <p:cNvCxnSpPr>
              <a:cxnSpLocks/>
              <a:stCxn id="39" idx="2"/>
              <a:endCxn id="46" idx="0"/>
            </p:cNvCxnSpPr>
            <p:nvPr/>
          </p:nvCxnSpPr>
          <p:spPr>
            <a:xfrm rot="5400000">
              <a:off x="2035290" y="3144052"/>
              <a:ext cx="2132730" cy="1254439"/>
            </a:xfrm>
            <a:prstGeom prst="bentConnector3">
              <a:avLst>
                <a:gd name="adj1" fmla="val 89230"/>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3D3607FB-498A-9FF8-4AFD-982E983376B2}"/>
                </a:ext>
              </a:extLst>
            </p:cNvPr>
            <p:cNvCxnSpPr>
              <a:cxnSpLocks/>
              <a:stCxn id="56" idx="2"/>
              <a:endCxn id="46" idx="0"/>
            </p:cNvCxnSpPr>
            <p:nvPr/>
          </p:nvCxnSpPr>
          <p:spPr>
            <a:xfrm>
              <a:off x="2470721" y="4533409"/>
              <a:ext cx="3715" cy="304228"/>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Elbow Connector 54">
              <a:extLst>
                <a:ext uri="{FF2B5EF4-FFF2-40B4-BE49-F238E27FC236}">
                  <a16:creationId xmlns:a16="http://schemas.microsoft.com/office/drawing/2014/main" id="{8B248305-4E7F-DEB6-6496-4610EDDB88AB}"/>
                </a:ext>
              </a:extLst>
            </p:cNvPr>
            <p:cNvCxnSpPr>
              <a:cxnSpLocks/>
              <a:stCxn id="44" idx="2"/>
              <a:endCxn id="46" idx="0"/>
            </p:cNvCxnSpPr>
            <p:nvPr/>
          </p:nvCxnSpPr>
          <p:spPr>
            <a:xfrm rot="16200000" flipH="1">
              <a:off x="763392" y="3126593"/>
              <a:ext cx="2132730" cy="1289358"/>
            </a:xfrm>
            <a:prstGeom prst="bentConnector3">
              <a:avLst>
                <a:gd name="adj1" fmla="val 89230"/>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Rectangle 55">
              <a:extLst>
                <a:ext uri="{FF2B5EF4-FFF2-40B4-BE49-F238E27FC236}">
                  <a16:creationId xmlns:a16="http://schemas.microsoft.com/office/drawing/2014/main" id="{C65080AE-F234-1E40-A36E-07FD543B83CE}"/>
                </a:ext>
              </a:extLst>
            </p:cNvPr>
            <p:cNvSpPr/>
            <p:nvPr/>
          </p:nvSpPr>
          <p:spPr>
            <a:xfrm>
              <a:off x="1727934" y="4153094"/>
              <a:ext cx="1485572"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100" dirty="0"/>
                <a:t>Multiplication with</a:t>
              </a:r>
            </a:p>
            <a:p>
              <a:pPr algn="ctr"/>
              <a:r>
                <a:rPr lang="en-CH" sz="1100" dirty="0"/>
                <a:t>sign of </a:t>
              </a:r>
              <a:r>
                <a:rPr lang="en-CH" sz="1100" i="1" dirty="0"/>
                <a:t>g</a:t>
              </a:r>
              <a:endParaRPr lang="en-CH" sz="1100" i="1" baseline="30000" dirty="0"/>
            </a:p>
          </p:txBody>
        </p:sp>
        <p:cxnSp>
          <p:nvCxnSpPr>
            <p:cNvPr id="57" name="Straight Arrow Connector 56">
              <a:extLst>
                <a:ext uri="{FF2B5EF4-FFF2-40B4-BE49-F238E27FC236}">
                  <a16:creationId xmlns:a16="http://schemas.microsoft.com/office/drawing/2014/main" id="{3A2F9548-C540-CE1B-DE9C-F200A037DF39}"/>
                </a:ext>
              </a:extLst>
            </p:cNvPr>
            <p:cNvCxnSpPr>
              <a:cxnSpLocks/>
              <a:stCxn id="43" idx="2"/>
              <a:endCxn id="56" idx="0"/>
            </p:cNvCxnSpPr>
            <p:nvPr/>
          </p:nvCxnSpPr>
          <p:spPr>
            <a:xfrm>
              <a:off x="2467261" y="4076283"/>
              <a:ext cx="3459" cy="76810"/>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8" name="Elbow Connector 57">
              <a:extLst>
                <a:ext uri="{FF2B5EF4-FFF2-40B4-BE49-F238E27FC236}">
                  <a16:creationId xmlns:a16="http://schemas.microsoft.com/office/drawing/2014/main" id="{692F4C62-EBC6-9FE8-4595-043A1E19FAC1}"/>
                </a:ext>
              </a:extLst>
            </p:cNvPr>
            <p:cNvCxnSpPr>
              <a:cxnSpLocks/>
              <a:stCxn id="45" idx="3"/>
              <a:endCxn id="46" idx="0"/>
            </p:cNvCxnSpPr>
            <p:nvPr/>
          </p:nvCxnSpPr>
          <p:spPr>
            <a:xfrm flipV="1">
              <a:off x="1820937" y="4837637"/>
              <a:ext cx="653499" cy="88305"/>
            </a:xfrm>
            <a:prstGeom prst="bentConnector4">
              <a:avLst>
                <a:gd name="adj1" fmla="val 8730"/>
                <a:gd name="adj2" fmla="val 420695"/>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784FECA4-A4D1-A10B-B67A-5D00F950C63A}"/>
                </a:ext>
              </a:extLst>
            </p:cNvPr>
            <p:cNvSpPr/>
            <p:nvPr/>
          </p:nvSpPr>
          <p:spPr>
            <a:xfrm>
              <a:off x="1442607" y="5472096"/>
              <a:ext cx="2073889" cy="760630"/>
            </a:xfrm>
            <a:prstGeom prst="ellipse">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Output: </a:t>
              </a:r>
              <a:r>
                <a:rPr lang="en-US" sz="1100" i="1" dirty="0"/>
                <a:t>u</a:t>
              </a:r>
              <a:endParaRPr lang="en-CH" sz="1100" dirty="0"/>
            </a:p>
          </p:txBody>
        </p:sp>
        <p:cxnSp>
          <p:nvCxnSpPr>
            <p:cNvPr id="60" name="Straight Arrow Connector 59">
              <a:extLst>
                <a:ext uri="{FF2B5EF4-FFF2-40B4-BE49-F238E27FC236}">
                  <a16:creationId xmlns:a16="http://schemas.microsoft.com/office/drawing/2014/main" id="{D0BB063F-69FB-34F3-C18D-746CF2CF0E1F}"/>
                </a:ext>
              </a:extLst>
            </p:cNvPr>
            <p:cNvCxnSpPr>
              <a:cxnSpLocks/>
              <a:stCxn id="46" idx="2"/>
              <a:endCxn id="59" idx="0"/>
            </p:cNvCxnSpPr>
            <p:nvPr/>
          </p:nvCxnSpPr>
          <p:spPr>
            <a:xfrm>
              <a:off x="2474436" y="5217952"/>
              <a:ext cx="5116" cy="254144"/>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pic>
        <p:nvPicPr>
          <p:cNvPr id="62" name="Picture 61">
            <a:extLst>
              <a:ext uri="{FF2B5EF4-FFF2-40B4-BE49-F238E27FC236}">
                <a16:creationId xmlns:a16="http://schemas.microsoft.com/office/drawing/2014/main" id="{94826738-DDCC-5D95-2816-D3857A6DE039}"/>
              </a:ext>
            </a:extLst>
          </p:cNvPr>
          <p:cNvPicPr>
            <a:picLocks noChangeAspect="1"/>
          </p:cNvPicPr>
          <p:nvPr/>
        </p:nvPicPr>
        <p:blipFill>
          <a:blip r:embed="rId2"/>
          <a:stretch>
            <a:fillRect/>
          </a:stretch>
        </p:blipFill>
        <p:spPr>
          <a:xfrm>
            <a:off x="5363577" y="2704906"/>
            <a:ext cx="6106143" cy="1807337"/>
          </a:xfrm>
          <a:prstGeom prst="rect">
            <a:avLst/>
          </a:prstGeom>
        </p:spPr>
      </p:pic>
      <p:sp>
        <p:nvSpPr>
          <p:cNvPr id="8" name="Slide Number Placeholder 7">
            <a:extLst>
              <a:ext uri="{FF2B5EF4-FFF2-40B4-BE49-F238E27FC236}">
                <a16:creationId xmlns:a16="http://schemas.microsoft.com/office/drawing/2014/main" id="{3696AE1F-143D-E921-D4C3-C529B7549715}"/>
              </a:ext>
            </a:extLst>
          </p:cNvPr>
          <p:cNvSpPr>
            <a:spLocks noGrp="1"/>
          </p:cNvSpPr>
          <p:nvPr>
            <p:ph type="sldNum" sz="quarter" idx="12"/>
          </p:nvPr>
        </p:nvSpPr>
        <p:spPr/>
        <p:txBody>
          <a:bodyPr/>
          <a:lstStyle/>
          <a:p>
            <a:fld id="{C814EB84-CF03-FB44-8028-0D1802CB39D8}" type="slidenum">
              <a:rPr lang="en-CH" smtClean="0"/>
              <a:t>17</a:t>
            </a:fld>
            <a:endParaRPr lang="en-CH" dirty="0"/>
          </a:p>
        </p:txBody>
      </p:sp>
    </p:spTree>
    <p:extLst>
      <p:ext uri="{BB962C8B-B14F-4D97-AF65-F5344CB8AC3E}">
        <p14:creationId xmlns:p14="http://schemas.microsoft.com/office/powerpoint/2010/main" val="2886999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Results</a:t>
            </a:r>
            <a:r>
              <a:rPr lang="de-DE" sz="4400" b="1" dirty="0">
                <a:solidFill>
                  <a:schemeClr val="bg1"/>
                </a:solidFill>
              </a:rPr>
              <a:t>: </a:t>
            </a:r>
            <a:r>
              <a:rPr lang="de-DE" sz="4400" dirty="0">
                <a:solidFill>
                  <a:schemeClr val="bg1"/>
                </a:solidFill>
              </a:rPr>
              <a:t>Optimizer network</a:t>
            </a:r>
            <a:endParaRPr lang="de-DE" sz="4400" b="1"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5" name="Picture 4">
            <a:extLst>
              <a:ext uri="{FF2B5EF4-FFF2-40B4-BE49-F238E27FC236}">
                <a16:creationId xmlns:a16="http://schemas.microsoft.com/office/drawing/2014/main" id="{2CCBB441-6D08-05DA-838F-C6456784B5C9}"/>
              </a:ext>
            </a:extLst>
          </p:cNvPr>
          <p:cNvPicPr>
            <a:picLocks noChangeAspect="1"/>
          </p:cNvPicPr>
          <p:nvPr/>
        </p:nvPicPr>
        <p:blipFill>
          <a:blip r:embed="rId2"/>
          <a:stretch>
            <a:fillRect/>
          </a:stretch>
        </p:blipFill>
        <p:spPr>
          <a:xfrm>
            <a:off x="2948940" y="1384187"/>
            <a:ext cx="6070600" cy="4775200"/>
          </a:xfrm>
          <a:prstGeom prst="rect">
            <a:avLst/>
          </a:prstGeom>
        </p:spPr>
      </p:pic>
      <p:sp>
        <p:nvSpPr>
          <p:cNvPr id="9" name="Slide Number Placeholder 8">
            <a:extLst>
              <a:ext uri="{FF2B5EF4-FFF2-40B4-BE49-F238E27FC236}">
                <a16:creationId xmlns:a16="http://schemas.microsoft.com/office/drawing/2014/main" id="{4FB85901-812A-12E3-D072-A7F96249E012}"/>
              </a:ext>
            </a:extLst>
          </p:cNvPr>
          <p:cNvSpPr>
            <a:spLocks noGrp="1"/>
          </p:cNvSpPr>
          <p:nvPr>
            <p:ph type="sldNum" sz="quarter" idx="12"/>
          </p:nvPr>
        </p:nvSpPr>
        <p:spPr/>
        <p:txBody>
          <a:bodyPr/>
          <a:lstStyle/>
          <a:p>
            <a:fld id="{C814EB84-CF03-FB44-8028-0D1802CB39D8}" type="slidenum">
              <a:rPr lang="en-CH" smtClean="0"/>
              <a:t>18</a:t>
            </a:fld>
            <a:endParaRPr lang="en-CH" dirty="0"/>
          </a:p>
        </p:txBody>
      </p:sp>
    </p:spTree>
    <p:extLst>
      <p:ext uri="{BB962C8B-B14F-4D97-AF65-F5344CB8AC3E}">
        <p14:creationId xmlns:p14="http://schemas.microsoft.com/office/powerpoint/2010/main" val="53693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 colorfulness, cube, design&#10;&#10;Description automatically generated">
            <a:extLst>
              <a:ext uri="{FF2B5EF4-FFF2-40B4-BE49-F238E27FC236}">
                <a16:creationId xmlns:a16="http://schemas.microsoft.com/office/drawing/2014/main" id="{3C7C7F9A-71A4-11ED-72AB-B93B58473F64}"/>
              </a:ext>
            </a:extLst>
          </p:cNvPr>
          <p:cNvPicPr>
            <a:picLocks noChangeAspect="1"/>
          </p:cNvPicPr>
          <p:nvPr/>
        </p:nvPicPr>
        <p:blipFill>
          <a:blip r:embed="rId3"/>
          <a:stretch>
            <a:fillRect/>
          </a:stretch>
        </p:blipFill>
        <p:spPr>
          <a:xfrm>
            <a:off x="1928489" y="3964947"/>
            <a:ext cx="3421171" cy="2565878"/>
          </a:xfrm>
          <a:prstGeom prst="rect">
            <a:avLst/>
          </a:prstGeom>
        </p:spPr>
      </p:pic>
      <p:pic>
        <p:nvPicPr>
          <p:cNvPr id="13" name="Picture 12" descr="A picture containing diagram, colorfulness, cube, design&#10;&#10;Description automatically generated">
            <a:extLst>
              <a:ext uri="{FF2B5EF4-FFF2-40B4-BE49-F238E27FC236}">
                <a16:creationId xmlns:a16="http://schemas.microsoft.com/office/drawing/2014/main" id="{D5AFDD5E-D61A-DE2A-9878-B2F6F1EB275D}"/>
              </a:ext>
            </a:extLst>
          </p:cNvPr>
          <p:cNvPicPr>
            <a:picLocks noChangeAspect="1"/>
          </p:cNvPicPr>
          <p:nvPr/>
        </p:nvPicPr>
        <p:blipFill>
          <a:blip r:embed="rId4"/>
          <a:stretch>
            <a:fillRect/>
          </a:stretch>
        </p:blipFill>
        <p:spPr>
          <a:xfrm>
            <a:off x="8770827" y="3989020"/>
            <a:ext cx="3421171" cy="2565878"/>
          </a:xfrm>
          <a:prstGeom prst="rect">
            <a:avLst/>
          </a:prstGeom>
        </p:spPr>
      </p:pic>
      <p:pic>
        <p:nvPicPr>
          <p:cNvPr id="11" name="Picture 10" descr="A picture containing diagram, design, cube&#10;&#10;Description automatically generated">
            <a:extLst>
              <a:ext uri="{FF2B5EF4-FFF2-40B4-BE49-F238E27FC236}">
                <a16:creationId xmlns:a16="http://schemas.microsoft.com/office/drawing/2014/main" id="{B5D851F3-CBC5-43BA-4450-B33D6755A493}"/>
              </a:ext>
            </a:extLst>
          </p:cNvPr>
          <p:cNvPicPr>
            <a:picLocks noChangeAspect="1"/>
          </p:cNvPicPr>
          <p:nvPr/>
        </p:nvPicPr>
        <p:blipFill>
          <a:blip r:embed="rId5"/>
          <a:stretch>
            <a:fillRect/>
          </a:stretch>
        </p:blipFill>
        <p:spPr>
          <a:xfrm>
            <a:off x="5349658" y="3961634"/>
            <a:ext cx="3421171" cy="2565878"/>
          </a:xfrm>
          <a:prstGeom prst="rect">
            <a:avLst/>
          </a:prstGeom>
        </p:spPr>
      </p:pic>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Results</a:t>
            </a:r>
            <a:r>
              <a:rPr lang="de-DE" sz="4400" b="1" dirty="0">
                <a:solidFill>
                  <a:schemeClr val="bg1"/>
                </a:solidFill>
              </a:rPr>
              <a:t>: </a:t>
            </a:r>
            <a:r>
              <a:rPr lang="de-DE" sz="4400" dirty="0" err="1">
                <a:solidFill>
                  <a:schemeClr val="bg1"/>
                </a:solidFill>
              </a:rPr>
              <a:t>Visualizing</a:t>
            </a:r>
            <a:r>
              <a:rPr lang="de-DE" sz="4400" dirty="0">
                <a:solidFill>
                  <a:schemeClr val="bg1"/>
                </a:solidFill>
              </a:rPr>
              <a:t> </a:t>
            </a:r>
            <a:r>
              <a:rPr lang="de-DE" sz="4400" dirty="0" err="1">
                <a:solidFill>
                  <a:schemeClr val="bg1"/>
                </a:solidFill>
              </a:rPr>
              <a:t>solutions</a:t>
            </a:r>
            <a:endParaRPr lang="de-DE" sz="4400" b="1"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9" name="Slide Number Placeholder 8">
            <a:extLst>
              <a:ext uri="{FF2B5EF4-FFF2-40B4-BE49-F238E27FC236}">
                <a16:creationId xmlns:a16="http://schemas.microsoft.com/office/drawing/2014/main" id="{4FB85901-812A-12E3-D072-A7F96249E012}"/>
              </a:ext>
            </a:extLst>
          </p:cNvPr>
          <p:cNvSpPr>
            <a:spLocks noGrp="1"/>
          </p:cNvSpPr>
          <p:nvPr>
            <p:ph type="sldNum" sz="quarter" idx="12"/>
          </p:nvPr>
        </p:nvSpPr>
        <p:spPr/>
        <p:txBody>
          <a:bodyPr/>
          <a:lstStyle/>
          <a:p>
            <a:fld id="{C814EB84-CF03-FB44-8028-0D1802CB39D8}" type="slidenum">
              <a:rPr lang="en-CH" smtClean="0"/>
              <a:t>19</a:t>
            </a:fld>
            <a:endParaRPr lang="en-CH" dirty="0"/>
          </a:p>
        </p:txBody>
      </p:sp>
      <p:pic>
        <p:nvPicPr>
          <p:cNvPr id="17" name="Picture 16" descr="A picture containing diagram, drawing, sketch, graphics&#10;&#10;Description automatically generated">
            <a:extLst>
              <a:ext uri="{FF2B5EF4-FFF2-40B4-BE49-F238E27FC236}">
                <a16:creationId xmlns:a16="http://schemas.microsoft.com/office/drawing/2014/main" id="{D7A05E66-9122-EEDF-87DD-19B2E42E0CAA}"/>
              </a:ext>
            </a:extLst>
          </p:cNvPr>
          <p:cNvPicPr>
            <a:picLocks noChangeAspect="1"/>
          </p:cNvPicPr>
          <p:nvPr/>
        </p:nvPicPr>
        <p:blipFill>
          <a:blip r:embed="rId6"/>
          <a:stretch>
            <a:fillRect/>
          </a:stretch>
        </p:blipFill>
        <p:spPr>
          <a:xfrm>
            <a:off x="1928489" y="1416628"/>
            <a:ext cx="3421171" cy="2565878"/>
          </a:xfrm>
          <a:prstGeom prst="rect">
            <a:avLst/>
          </a:prstGeom>
        </p:spPr>
      </p:pic>
      <p:pic>
        <p:nvPicPr>
          <p:cNvPr id="19" name="Picture 18" descr="A picture containing diagram, sketch, design&#10;&#10;Description automatically generated">
            <a:extLst>
              <a:ext uri="{FF2B5EF4-FFF2-40B4-BE49-F238E27FC236}">
                <a16:creationId xmlns:a16="http://schemas.microsoft.com/office/drawing/2014/main" id="{6D2C4233-2C85-9ACE-C060-9B1E29DE8E00}"/>
              </a:ext>
            </a:extLst>
          </p:cNvPr>
          <p:cNvPicPr>
            <a:picLocks noChangeAspect="1"/>
          </p:cNvPicPr>
          <p:nvPr/>
        </p:nvPicPr>
        <p:blipFill>
          <a:blip r:embed="rId7"/>
          <a:stretch>
            <a:fillRect/>
          </a:stretch>
        </p:blipFill>
        <p:spPr>
          <a:xfrm>
            <a:off x="5349660" y="1416628"/>
            <a:ext cx="3421171" cy="2565878"/>
          </a:xfrm>
          <a:prstGeom prst="rect">
            <a:avLst/>
          </a:prstGeom>
        </p:spPr>
      </p:pic>
      <p:sp>
        <p:nvSpPr>
          <p:cNvPr id="22" name="TextBox 21">
            <a:extLst>
              <a:ext uri="{FF2B5EF4-FFF2-40B4-BE49-F238E27FC236}">
                <a16:creationId xmlns:a16="http://schemas.microsoft.com/office/drawing/2014/main" id="{B3A935E6-D583-2E88-B34E-989205E1E073}"/>
              </a:ext>
            </a:extLst>
          </p:cNvPr>
          <p:cNvSpPr txBox="1"/>
          <p:nvPr/>
        </p:nvSpPr>
        <p:spPr>
          <a:xfrm>
            <a:off x="3183340" y="1171020"/>
            <a:ext cx="911468" cy="369332"/>
          </a:xfrm>
          <a:prstGeom prst="rect">
            <a:avLst/>
          </a:prstGeom>
          <a:noFill/>
        </p:spPr>
        <p:txBody>
          <a:bodyPr wrap="none" rtlCol="0">
            <a:spAutoFit/>
          </a:bodyPr>
          <a:lstStyle/>
          <a:p>
            <a:pPr algn="ctr"/>
            <a:r>
              <a:rPr lang="en-CH" b="1" dirty="0">
                <a:solidFill>
                  <a:srgbClr val="7E6C6C"/>
                </a:solidFill>
              </a:rPr>
              <a:t>Desired</a:t>
            </a:r>
          </a:p>
        </p:txBody>
      </p:sp>
      <p:sp>
        <p:nvSpPr>
          <p:cNvPr id="23" name="TextBox 22">
            <a:extLst>
              <a:ext uri="{FF2B5EF4-FFF2-40B4-BE49-F238E27FC236}">
                <a16:creationId xmlns:a16="http://schemas.microsoft.com/office/drawing/2014/main" id="{3C5C014F-C0C3-568C-3A57-5A1CE7B1FA30}"/>
              </a:ext>
            </a:extLst>
          </p:cNvPr>
          <p:cNvSpPr txBox="1"/>
          <p:nvPr/>
        </p:nvSpPr>
        <p:spPr>
          <a:xfrm>
            <a:off x="6679725" y="1158852"/>
            <a:ext cx="761042" cy="369332"/>
          </a:xfrm>
          <a:prstGeom prst="rect">
            <a:avLst/>
          </a:prstGeom>
          <a:noFill/>
        </p:spPr>
        <p:txBody>
          <a:bodyPr wrap="none" rtlCol="0">
            <a:spAutoFit/>
          </a:bodyPr>
          <a:lstStyle/>
          <a:p>
            <a:pPr algn="ctr"/>
            <a:r>
              <a:rPr lang="en-CH" b="1" dirty="0">
                <a:solidFill>
                  <a:srgbClr val="7E6C6C"/>
                </a:solidFill>
              </a:rPr>
              <a:t>IPOPT</a:t>
            </a:r>
          </a:p>
        </p:txBody>
      </p:sp>
      <p:sp>
        <p:nvSpPr>
          <p:cNvPr id="31" name="TextBox 30">
            <a:extLst>
              <a:ext uri="{FF2B5EF4-FFF2-40B4-BE49-F238E27FC236}">
                <a16:creationId xmlns:a16="http://schemas.microsoft.com/office/drawing/2014/main" id="{C92F2679-3FB8-EF22-3620-0B85BF79F002}"/>
              </a:ext>
            </a:extLst>
          </p:cNvPr>
          <p:cNvSpPr txBox="1"/>
          <p:nvPr/>
        </p:nvSpPr>
        <p:spPr>
          <a:xfrm>
            <a:off x="6512852" y="3795140"/>
            <a:ext cx="1094787"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0.1972</a:t>
            </a:r>
          </a:p>
        </p:txBody>
      </p:sp>
      <p:sp>
        <p:nvSpPr>
          <p:cNvPr id="33" name="TextBox 32">
            <a:extLst>
              <a:ext uri="{FF2B5EF4-FFF2-40B4-BE49-F238E27FC236}">
                <a16:creationId xmlns:a16="http://schemas.microsoft.com/office/drawing/2014/main" id="{423C0135-27F2-58AE-8E28-111013B86FE1}"/>
              </a:ext>
            </a:extLst>
          </p:cNvPr>
          <p:cNvSpPr txBox="1"/>
          <p:nvPr/>
        </p:nvSpPr>
        <p:spPr>
          <a:xfrm>
            <a:off x="6512851" y="6195270"/>
            <a:ext cx="1094788"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0.1452</a:t>
            </a:r>
          </a:p>
        </p:txBody>
      </p:sp>
      <p:pic>
        <p:nvPicPr>
          <p:cNvPr id="36" name="Picture 35" descr="A picture containing screenshot, diagram, text, design&#10;&#10;Description automatically generated">
            <a:extLst>
              <a:ext uri="{FF2B5EF4-FFF2-40B4-BE49-F238E27FC236}">
                <a16:creationId xmlns:a16="http://schemas.microsoft.com/office/drawing/2014/main" id="{FCC230DA-D1F0-6F2E-3701-30A3F68FF3E3}"/>
              </a:ext>
            </a:extLst>
          </p:cNvPr>
          <p:cNvPicPr>
            <a:picLocks noChangeAspect="1"/>
          </p:cNvPicPr>
          <p:nvPr/>
        </p:nvPicPr>
        <p:blipFill>
          <a:blip r:embed="rId8"/>
          <a:stretch>
            <a:fillRect/>
          </a:stretch>
        </p:blipFill>
        <p:spPr>
          <a:xfrm>
            <a:off x="8770829" y="1428705"/>
            <a:ext cx="3421171" cy="2565878"/>
          </a:xfrm>
          <a:prstGeom prst="rect">
            <a:avLst/>
          </a:prstGeom>
        </p:spPr>
      </p:pic>
      <p:sp>
        <p:nvSpPr>
          <p:cNvPr id="37" name="TextBox 36">
            <a:extLst>
              <a:ext uri="{FF2B5EF4-FFF2-40B4-BE49-F238E27FC236}">
                <a16:creationId xmlns:a16="http://schemas.microsoft.com/office/drawing/2014/main" id="{CD8A878F-010D-5576-B716-FEA456030F3D}"/>
              </a:ext>
            </a:extLst>
          </p:cNvPr>
          <p:cNvSpPr txBox="1"/>
          <p:nvPr/>
        </p:nvSpPr>
        <p:spPr>
          <a:xfrm>
            <a:off x="9934024" y="3795140"/>
            <a:ext cx="1094787"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0.1815</a:t>
            </a:r>
          </a:p>
        </p:txBody>
      </p:sp>
      <p:sp>
        <p:nvSpPr>
          <p:cNvPr id="40" name="TextBox 39">
            <a:extLst>
              <a:ext uri="{FF2B5EF4-FFF2-40B4-BE49-F238E27FC236}">
                <a16:creationId xmlns:a16="http://schemas.microsoft.com/office/drawing/2014/main" id="{E876B702-F7D7-FD42-56A1-B06533378449}"/>
              </a:ext>
            </a:extLst>
          </p:cNvPr>
          <p:cNvSpPr txBox="1"/>
          <p:nvPr/>
        </p:nvSpPr>
        <p:spPr>
          <a:xfrm>
            <a:off x="9934024" y="6220241"/>
            <a:ext cx="1094788"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0.1241</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461AA51-9ABE-CC84-96F8-8860DBA04197}"/>
                  </a:ext>
                </a:extLst>
              </p:cNvPr>
              <p:cNvSpPr txBox="1"/>
              <p:nvPr/>
            </p:nvSpPr>
            <p:spPr>
              <a:xfrm>
                <a:off x="579436" y="1934490"/>
                <a:ext cx="1652632" cy="1754326"/>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1800" b="0" i="1" smtClean="0">
                          <a:solidFill>
                            <a:srgbClr val="7E6C6C"/>
                          </a:solidFill>
                          <a:latin typeface="Cambria Math" panose="02040503050406030204" pitchFamily="18" charset="0"/>
                        </a:rPr>
                        <m:t>𝑐</m:t>
                      </m:r>
                      <m:r>
                        <m:rPr>
                          <m:aln/>
                        </m:rPr>
                        <a:rPr lang="en-US" sz="1800" b="0" i="1" smtClean="0">
                          <a:solidFill>
                            <a:srgbClr val="7E6C6C"/>
                          </a:solidFill>
                          <a:latin typeface="Cambria Math" panose="02040503050406030204" pitchFamily="18" charset="0"/>
                        </a:rPr>
                        <m:t>=</m:t>
                      </m:r>
                      <m:r>
                        <a:rPr lang="en-US" sz="1800" b="0" i="1" smtClean="0">
                          <a:solidFill>
                            <a:srgbClr val="7E6C6C"/>
                          </a:solidFill>
                          <a:latin typeface="Cambria Math" panose="02040503050406030204" pitchFamily="18" charset="0"/>
                        </a:rPr>
                        <m:t>0</m:t>
                      </m:r>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sSup>
                        <m:sSupPr>
                          <m:ctrlPr>
                            <a:rPr lang="en-US" i="1">
                              <a:solidFill>
                                <a:srgbClr val="7E6C6C"/>
                              </a:solidFill>
                              <a:latin typeface="Cambria Math" panose="02040503050406030204" pitchFamily="18" charset="0"/>
                            </a:rPr>
                          </m:ctrlPr>
                        </m:sSupPr>
                        <m:e>
                          <m:r>
                            <a:rPr lang="en-US" i="1">
                              <a:solidFill>
                                <a:srgbClr val="7E6C6C"/>
                              </a:solidFill>
                              <a:latin typeface="Cambria Math" panose="02040503050406030204" pitchFamily="18" charset="0"/>
                            </a:rPr>
                            <m:t>−10</m:t>
                          </m:r>
                        </m:e>
                        <m:sup>
                          <m:r>
                            <a:rPr lang="en-US" i="1">
                              <a:solidFill>
                                <a:srgbClr val="7E6C6C"/>
                              </a:solidFill>
                              <a:latin typeface="Cambria Math" panose="02040503050406030204" pitchFamily="18" charset="0"/>
                            </a:rPr>
                            <m:t>20</m:t>
                          </m:r>
                        </m:sup>
                      </m:sSup>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i="1">
                          <a:solidFill>
                            <a:srgbClr val="7E6C6C"/>
                          </a:solidFill>
                          <a:latin typeface="Cambria Math" panose="02040503050406030204" pitchFamily="18" charset="0"/>
                        </a:rPr>
                        <m:t>−2.61</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−4.26</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−1.04</m:t>
                      </m:r>
                    </m:oMath>
                    <m:oMath xmlns:m="http://schemas.openxmlformats.org/officeDocument/2006/math">
                      <m:r>
                        <a:rPr lang="en-US" i="1">
                          <a:solidFill>
                            <a:srgbClr val="7E6C6C"/>
                          </a:solidFill>
                          <a:latin typeface="Cambria Math" panose="02040503050406030204" pitchFamily="18" charset="0"/>
                        </a:rPr>
                        <m:t>𝑁</m:t>
                      </m:r>
                      <m:r>
                        <a:rPr lang="en-US" i="1">
                          <a:solidFill>
                            <a:srgbClr val="7E6C6C"/>
                          </a:solidFill>
                          <a:latin typeface="Cambria Math" panose="02040503050406030204" pitchFamily="18" charset="0"/>
                        </a:rPr>
                        <m:t>=87</m:t>
                      </m:r>
                    </m:oMath>
                  </m:oMathPara>
                </a14:m>
                <a:endParaRPr lang="en-US" dirty="0">
                  <a:solidFill>
                    <a:srgbClr val="7E6C6C"/>
                  </a:solidFill>
                </a:endParaRPr>
              </a:p>
            </p:txBody>
          </p:sp>
        </mc:Choice>
        <mc:Fallback xmlns="">
          <p:sp>
            <p:nvSpPr>
              <p:cNvPr id="44" name="TextBox 43">
                <a:extLst>
                  <a:ext uri="{FF2B5EF4-FFF2-40B4-BE49-F238E27FC236}">
                    <a16:creationId xmlns:a16="http://schemas.microsoft.com/office/drawing/2014/main" id="{0461AA51-9ABE-CC84-96F8-8860DBA04197}"/>
                  </a:ext>
                </a:extLst>
              </p:cNvPr>
              <p:cNvSpPr txBox="1">
                <a:spLocks noRot="1" noChangeAspect="1" noMove="1" noResize="1" noEditPoints="1" noAdjustHandles="1" noChangeArrowheads="1" noChangeShapeType="1" noTextEdit="1"/>
              </p:cNvSpPr>
              <p:nvPr/>
            </p:nvSpPr>
            <p:spPr>
              <a:xfrm>
                <a:off x="579436" y="1934490"/>
                <a:ext cx="1652632" cy="1754326"/>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9BE1F-362A-173C-D96B-33C57DB4999A}"/>
                  </a:ext>
                </a:extLst>
              </p:cNvPr>
              <p:cNvSpPr txBox="1"/>
              <p:nvPr/>
            </p:nvSpPr>
            <p:spPr>
              <a:xfrm>
                <a:off x="589373" y="4480002"/>
                <a:ext cx="1632755" cy="1754326"/>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1800" b="0" i="1" smtClean="0">
                          <a:solidFill>
                            <a:srgbClr val="7E6C6C"/>
                          </a:solidFill>
                          <a:latin typeface="Cambria Math" panose="02040503050406030204" pitchFamily="18" charset="0"/>
                        </a:rPr>
                        <m:t>𝑐</m:t>
                      </m:r>
                      <m:r>
                        <m:rPr>
                          <m:aln/>
                        </m:rPr>
                        <a:rPr lang="en-US" sz="1800" b="0" i="1" smtClean="0">
                          <a:solidFill>
                            <a:srgbClr val="7E6C6C"/>
                          </a:solidFill>
                          <a:latin typeface="Cambria Math" panose="02040503050406030204" pitchFamily="18" charset="0"/>
                        </a:rPr>
                        <m:t>=</m:t>
                      </m:r>
                      <m:r>
                        <a:rPr lang="en-US" sz="1800" b="0" i="1" smtClean="0">
                          <a:solidFill>
                            <a:srgbClr val="7E6C6C"/>
                          </a:solidFill>
                          <a:latin typeface="Cambria Math" panose="02040503050406030204" pitchFamily="18" charset="0"/>
                        </a:rPr>
                        <m:t>−20</m:t>
                      </m:r>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sSup>
                        <m:sSupPr>
                          <m:ctrlPr>
                            <a:rPr lang="en-US" i="1">
                              <a:solidFill>
                                <a:srgbClr val="7E6C6C"/>
                              </a:solidFill>
                              <a:latin typeface="Cambria Math" panose="02040503050406030204" pitchFamily="18" charset="0"/>
                            </a:rPr>
                          </m:ctrlPr>
                        </m:sSupPr>
                        <m:e>
                          <m:r>
                            <a:rPr lang="en-US" i="1">
                              <a:solidFill>
                                <a:srgbClr val="7E6C6C"/>
                              </a:solidFill>
                              <a:latin typeface="Cambria Math" panose="02040503050406030204" pitchFamily="18" charset="0"/>
                            </a:rPr>
                            <m:t>−10</m:t>
                          </m:r>
                        </m:e>
                        <m:sup>
                          <m:r>
                            <a:rPr lang="en-US" i="1">
                              <a:solidFill>
                                <a:srgbClr val="7E6C6C"/>
                              </a:solidFill>
                              <a:latin typeface="Cambria Math" panose="02040503050406030204" pitchFamily="18" charset="0"/>
                            </a:rPr>
                            <m:t>20</m:t>
                          </m:r>
                        </m:sup>
                      </m:sSup>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5.0</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−2.36</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7.4</m:t>
                      </m:r>
                    </m:oMath>
                    <m:oMath xmlns:m="http://schemas.openxmlformats.org/officeDocument/2006/math">
                      <m:r>
                        <a:rPr lang="en-US" b="0" i="1" smtClean="0">
                          <a:solidFill>
                            <a:srgbClr val="7E6C6C"/>
                          </a:solidFill>
                          <a:latin typeface="Cambria Math" panose="02040503050406030204" pitchFamily="18" charset="0"/>
                        </a:rPr>
                        <m:t>𝑁</m:t>
                      </m:r>
                      <m:r>
                        <a:rPr lang="en-US" b="0" i="1" smtClean="0">
                          <a:solidFill>
                            <a:srgbClr val="7E6C6C"/>
                          </a:solidFill>
                          <a:latin typeface="Cambria Math" panose="02040503050406030204" pitchFamily="18" charset="0"/>
                        </a:rPr>
                        <m:t>=94</m:t>
                      </m:r>
                    </m:oMath>
                  </m:oMathPara>
                </a14:m>
                <a:endParaRPr lang="en-US" dirty="0">
                  <a:solidFill>
                    <a:srgbClr val="7E6C6C"/>
                  </a:solidFill>
                </a:endParaRPr>
              </a:p>
            </p:txBody>
          </p:sp>
        </mc:Choice>
        <mc:Fallback xmlns="">
          <p:sp>
            <p:nvSpPr>
              <p:cNvPr id="4" name="TextBox 3">
                <a:extLst>
                  <a:ext uri="{FF2B5EF4-FFF2-40B4-BE49-F238E27FC236}">
                    <a16:creationId xmlns:a16="http://schemas.microsoft.com/office/drawing/2014/main" id="{A389BE1F-362A-173C-D96B-33C57DB4999A}"/>
                  </a:ext>
                </a:extLst>
              </p:cNvPr>
              <p:cNvSpPr txBox="1">
                <a:spLocks noRot="1" noChangeAspect="1" noMove="1" noResize="1" noEditPoints="1" noAdjustHandles="1" noChangeArrowheads="1" noChangeShapeType="1" noTextEdit="1"/>
              </p:cNvSpPr>
              <p:nvPr/>
            </p:nvSpPr>
            <p:spPr>
              <a:xfrm>
                <a:off x="589373" y="4480002"/>
                <a:ext cx="1632755" cy="1754326"/>
              </a:xfrm>
              <a:prstGeom prst="rect">
                <a:avLst/>
              </a:prstGeom>
              <a:blipFill>
                <a:blip r:embed="rId10"/>
                <a:stretch>
                  <a:fillRect/>
                </a:stretch>
              </a:blipFill>
            </p:spPr>
            <p:txBody>
              <a:bodyPr/>
              <a:lstStyle/>
              <a:p>
                <a:r>
                  <a:rPr lang="en-CH">
                    <a:noFill/>
                  </a:rPr>
                  <a:t> </a:t>
                </a:r>
              </a:p>
            </p:txBody>
          </p:sp>
        </mc:Fallback>
      </mc:AlternateContent>
      <p:sp>
        <p:nvSpPr>
          <p:cNvPr id="24" name="TextBox 23">
            <a:extLst>
              <a:ext uri="{FF2B5EF4-FFF2-40B4-BE49-F238E27FC236}">
                <a16:creationId xmlns:a16="http://schemas.microsoft.com/office/drawing/2014/main" id="{D8C33AC3-3A29-23F9-5001-5D09351A6A24}"/>
              </a:ext>
            </a:extLst>
          </p:cNvPr>
          <p:cNvSpPr txBox="1"/>
          <p:nvPr/>
        </p:nvSpPr>
        <p:spPr>
          <a:xfrm>
            <a:off x="9535292" y="1158852"/>
            <a:ext cx="1892249" cy="369332"/>
          </a:xfrm>
          <a:prstGeom prst="rect">
            <a:avLst/>
          </a:prstGeom>
          <a:noFill/>
        </p:spPr>
        <p:txBody>
          <a:bodyPr wrap="none" rtlCol="0">
            <a:spAutoFit/>
          </a:bodyPr>
          <a:lstStyle/>
          <a:p>
            <a:pPr algn="ctr"/>
            <a:r>
              <a:rPr lang="en-CH" b="1" dirty="0">
                <a:solidFill>
                  <a:srgbClr val="7E6C6C"/>
                </a:solidFill>
              </a:rPr>
              <a:t>Proposed method</a:t>
            </a:r>
          </a:p>
        </p:txBody>
      </p:sp>
    </p:spTree>
    <p:extLst>
      <p:ext uri="{BB962C8B-B14F-4D97-AF65-F5344CB8AC3E}">
        <p14:creationId xmlns:p14="http://schemas.microsoft.com/office/powerpoint/2010/main" val="3672420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BD8497-A63F-2BD1-CD54-BD7699049E3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5" name="Rectangle 4">
            <a:extLst>
              <a:ext uri="{FF2B5EF4-FFF2-40B4-BE49-F238E27FC236}">
                <a16:creationId xmlns:a16="http://schemas.microsoft.com/office/drawing/2014/main" id="{30F6E2A0-8C0D-4CEB-12E5-13DF60F6EAA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Introduction</a:t>
            </a:r>
            <a:r>
              <a:rPr lang="de-DE" sz="4400" b="1" dirty="0">
                <a:solidFill>
                  <a:schemeClr val="bg1"/>
                </a:solidFill>
              </a:rPr>
              <a:t>: </a:t>
            </a:r>
            <a:r>
              <a:rPr lang="de-DE" sz="4400" dirty="0">
                <a:solidFill>
                  <a:schemeClr val="bg1"/>
                </a:solidFill>
              </a:rPr>
              <a:t>Boundary </a:t>
            </a:r>
            <a:r>
              <a:rPr lang="de-DE" sz="4400" dirty="0" err="1">
                <a:solidFill>
                  <a:schemeClr val="bg1"/>
                </a:solidFill>
              </a:rPr>
              <a:t>control</a:t>
            </a:r>
            <a:r>
              <a:rPr lang="de-DE" sz="4400" dirty="0">
                <a:solidFill>
                  <a:schemeClr val="bg1"/>
                </a:solidFill>
              </a:rPr>
              <a:t> </a:t>
            </a:r>
            <a:r>
              <a:rPr lang="de-DE" sz="4400" dirty="0" err="1">
                <a:solidFill>
                  <a:schemeClr val="bg1"/>
                </a:solidFill>
              </a:rPr>
              <a:t>problem</a:t>
            </a:r>
            <a:endParaRPr lang="de-DE" sz="4400" b="1" dirty="0">
              <a:solidFill>
                <a:schemeClr val="bg1"/>
              </a:solidFill>
            </a:endParaRPr>
          </a:p>
        </p:txBody>
      </p:sp>
      <p:grpSp>
        <p:nvGrpSpPr>
          <p:cNvPr id="118" name="Group 117">
            <a:extLst>
              <a:ext uri="{FF2B5EF4-FFF2-40B4-BE49-F238E27FC236}">
                <a16:creationId xmlns:a16="http://schemas.microsoft.com/office/drawing/2014/main" id="{B884717C-4B2C-4F83-18CB-139B848CF34F}"/>
              </a:ext>
            </a:extLst>
          </p:cNvPr>
          <p:cNvGrpSpPr/>
          <p:nvPr/>
        </p:nvGrpSpPr>
        <p:grpSpPr>
          <a:xfrm>
            <a:off x="301641" y="1771237"/>
            <a:ext cx="3185498" cy="4130534"/>
            <a:chOff x="301641" y="1771237"/>
            <a:chExt cx="3185498" cy="4130534"/>
          </a:xfrm>
        </p:grpSpPr>
        <p:sp>
          <p:nvSpPr>
            <p:cNvPr id="9" name="Rectangle 8">
              <a:extLst>
                <a:ext uri="{FF2B5EF4-FFF2-40B4-BE49-F238E27FC236}">
                  <a16:creationId xmlns:a16="http://schemas.microsoft.com/office/drawing/2014/main" id="{5714A5A4-538B-ECE6-D210-55FADEB78F8A}"/>
                </a:ext>
              </a:extLst>
            </p:cNvPr>
            <p:cNvSpPr/>
            <p:nvPr/>
          </p:nvSpPr>
          <p:spPr>
            <a:xfrm>
              <a:off x="736027"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0" name="Rectangle 9">
              <a:extLst>
                <a:ext uri="{FF2B5EF4-FFF2-40B4-BE49-F238E27FC236}">
                  <a16:creationId xmlns:a16="http://schemas.microsoft.com/office/drawing/2014/main" id="{D52A8609-8EF8-F547-6D07-3D5B1A329886}"/>
                </a:ext>
              </a:extLst>
            </p:cNvPr>
            <p:cNvSpPr/>
            <p:nvPr/>
          </p:nvSpPr>
          <p:spPr>
            <a:xfrm>
              <a:off x="1025618"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1" name="Rectangle 10">
              <a:extLst>
                <a:ext uri="{FF2B5EF4-FFF2-40B4-BE49-F238E27FC236}">
                  <a16:creationId xmlns:a16="http://schemas.microsoft.com/office/drawing/2014/main" id="{80C1EB68-B983-F34B-9C4B-C65FC4E391E5}"/>
                </a:ext>
              </a:extLst>
            </p:cNvPr>
            <p:cNvSpPr/>
            <p:nvPr/>
          </p:nvSpPr>
          <p:spPr>
            <a:xfrm>
              <a:off x="1315209"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 name="Rectangle 11">
              <a:extLst>
                <a:ext uri="{FF2B5EF4-FFF2-40B4-BE49-F238E27FC236}">
                  <a16:creationId xmlns:a16="http://schemas.microsoft.com/office/drawing/2014/main" id="{02469FCC-FFC9-DFF7-DFA3-787CBA560107}"/>
                </a:ext>
              </a:extLst>
            </p:cNvPr>
            <p:cNvSpPr/>
            <p:nvPr/>
          </p:nvSpPr>
          <p:spPr>
            <a:xfrm>
              <a:off x="1604799"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 name="Rectangle 12">
              <a:extLst>
                <a:ext uri="{FF2B5EF4-FFF2-40B4-BE49-F238E27FC236}">
                  <a16:creationId xmlns:a16="http://schemas.microsoft.com/office/drawing/2014/main" id="{B2607FE5-B68C-42B7-3AB7-AF7209631A74}"/>
                </a:ext>
              </a:extLst>
            </p:cNvPr>
            <p:cNvSpPr/>
            <p:nvPr/>
          </p:nvSpPr>
          <p:spPr>
            <a:xfrm>
              <a:off x="1894390"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 name="Rectangle 13">
              <a:extLst>
                <a:ext uri="{FF2B5EF4-FFF2-40B4-BE49-F238E27FC236}">
                  <a16:creationId xmlns:a16="http://schemas.microsoft.com/office/drawing/2014/main" id="{44036194-B25C-211A-2B77-39ED98E62CEE}"/>
                </a:ext>
              </a:extLst>
            </p:cNvPr>
            <p:cNvSpPr/>
            <p:nvPr/>
          </p:nvSpPr>
          <p:spPr>
            <a:xfrm>
              <a:off x="2183981"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 name="Rectangle 14">
              <a:extLst>
                <a:ext uri="{FF2B5EF4-FFF2-40B4-BE49-F238E27FC236}">
                  <a16:creationId xmlns:a16="http://schemas.microsoft.com/office/drawing/2014/main" id="{2D5C3923-77D7-20A0-C782-080C9A2982D0}"/>
                </a:ext>
              </a:extLst>
            </p:cNvPr>
            <p:cNvSpPr/>
            <p:nvPr/>
          </p:nvSpPr>
          <p:spPr>
            <a:xfrm>
              <a:off x="2473571"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 name="Rectangle 15">
              <a:extLst>
                <a:ext uri="{FF2B5EF4-FFF2-40B4-BE49-F238E27FC236}">
                  <a16:creationId xmlns:a16="http://schemas.microsoft.com/office/drawing/2014/main" id="{A9975AF2-9609-0D79-EC21-51020654741B}"/>
                </a:ext>
              </a:extLst>
            </p:cNvPr>
            <p:cNvSpPr/>
            <p:nvPr/>
          </p:nvSpPr>
          <p:spPr>
            <a:xfrm>
              <a:off x="2763162"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 name="Rectangle 16">
              <a:extLst>
                <a:ext uri="{FF2B5EF4-FFF2-40B4-BE49-F238E27FC236}">
                  <a16:creationId xmlns:a16="http://schemas.microsoft.com/office/drawing/2014/main" id="{992CD07B-F3E0-31E2-2026-E78B3648BDAC}"/>
                </a:ext>
              </a:extLst>
            </p:cNvPr>
            <p:cNvSpPr/>
            <p:nvPr/>
          </p:nvSpPr>
          <p:spPr>
            <a:xfrm>
              <a:off x="736027"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dirty="0"/>
            </a:p>
          </p:txBody>
        </p:sp>
        <p:sp>
          <p:nvSpPr>
            <p:cNvPr id="18" name="Rectangle 17">
              <a:extLst>
                <a:ext uri="{FF2B5EF4-FFF2-40B4-BE49-F238E27FC236}">
                  <a16:creationId xmlns:a16="http://schemas.microsoft.com/office/drawing/2014/main" id="{C18475BE-0B5E-D258-6514-69FDC3E5BA82}"/>
                </a:ext>
              </a:extLst>
            </p:cNvPr>
            <p:cNvSpPr/>
            <p:nvPr/>
          </p:nvSpPr>
          <p:spPr>
            <a:xfrm>
              <a:off x="1025618"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 name="Rectangle 18">
              <a:extLst>
                <a:ext uri="{FF2B5EF4-FFF2-40B4-BE49-F238E27FC236}">
                  <a16:creationId xmlns:a16="http://schemas.microsoft.com/office/drawing/2014/main" id="{A97636EF-53D5-73C2-028B-4B72AD274C60}"/>
                </a:ext>
              </a:extLst>
            </p:cNvPr>
            <p:cNvSpPr/>
            <p:nvPr/>
          </p:nvSpPr>
          <p:spPr>
            <a:xfrm>
              <a:off x="1315209"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 name="Rectangle 19">
              <a:extLst>
                <a:ext uri="{FF2B5EF4-FFF2-40B4-BE49-F238E27FC236}">
                  <a16:creationId xmlns:a16="http://schemas.microsoft.com/office/drawing/2014/main" id="{10E20FAE-848F-A1CC-5A04-9B6D50C13CB6}"/>
                </a:ext>
              </a:extLst>
            </p:cNvPr>
            <p:cNvSpPr/>
            <p:nvPr/>
          </p:nvSpPr>
          <p:spPr>
            <a:xfrm>
              <a:off x="1604799"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 name="Rectangle 20">
              <a:extLst>
                <a:ext uri="{FF2B5EF4-FFF2-40B4-BE49-F238E27FC236}">
                  <a16:creationId xmlns:a16="http://schemas.microsoft.com/office/drawing/2014/main" id="{9A567E33-5BCB-7D9B-29D0-C715EED0BF31}"/>
                </a:ext>
              </a:extLst>
            </p:cNvPr>
            <p:cNvSpPr/>
            <p:nvPr/>
          </p:nvSpPr>
          <p:spPr>
            <a:xfrm>
              <a:off x="1894390"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 name="Rectangle 21">
              <a:extLst>
                <a:ext uri="{FF2B5EF4-FFF2-40B4-BE49-F238E27FC236}">
                  <a16:creationId xmlns:a16="http://schemas.microsoft.com/office/drawing/2014/main" id="{A77DEAC5-EE58-F470-3176-A839F3F1029C}"/>
                </a:ext>
              </a:extLst>
            </p:cNvPr>
            <p:cNvSpPr/>
            <p:nvPr/>
          </p:nvSpPr>
          <p:spPr>
            <a:xfrm>
              <a:off x="2183981"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 name="Rectangle 22">
              <a:extLst>
                <a:ext uri="{FF2B5EF4-FFF2-40B4-BE49-F238E27FC236}">
                  <a16:creationId xmlns:a16="http://schemas.microsoft.com/office/drawing/2014/main" id="{9ECC3F2D-0F26-6C14-A9D2-A8CA8C47DBF8}"/>
                </a:ext>
              </a:extLst>
            </p:cNvPr>
            <p:cNvSpPr/>
            <p:nvPr/>
          </p:nvSpPr>
          <p:spPr>
            <a:xfrm>
              <a:off x="2473571"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 name="Rectangle 23">
              <a:extLst>
                <a:ext uri="{FF2B5EF4-FFF2-40B4-BE49-F238E27FC236}">
                  <a16:creationId xmlns:a16="http://schemas.microsoft.com/office/drawing/2014/main" id="{BEDF403D-5A69-5590-B745-A695B66429D6}"/>
                </a:ext>
              </a:extLst>
            </p:cNvPr>
            <p:cNvSpPr/>
            <p:nvPr/>
          </p:nvSpPr>
          <p:spPr>
            <a:xfrm>
              <a:off x="2763162"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 name="Rectangle 24">
              <a:extLst>
                <a:ext uri="{FF2B5EF4-FFF2-40B4-BE49-F238E27FC236}">
                  <a16:creationId xmlns:a16="http://schemas.microsoft.com/office/drawing/2014/main" id="{40510E49-FBCB-9B1A-36CB-B2558AC42143}"/>
                </a:ext>
              </a:extLst>
            </p:cNvPr>
            <p:cNvSpPr/>
            <p:nvPr/>
          </p:nvSpPr>
          <p:spPr>
            <a:xfrm>
              <a:off x="736027"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 name="Rectangle 25">
              <a:extLst>
                <a:ext uri="{FF2B5EF4-FFF2-40B4-BE49-F238E27FC236}">
                  <a16:creationId xmlns:a16="http://schemas.microsoft.com/office/drawing/2014/main" id="{B6169804-733C-CE8C-D48F-6EB6D2DF1FEC}"/>
                </a:ext>
              </a:extLst>
            </p:cNvPr>
            <p:cNvSpPr/>
            <p:nvPr/>
          </p:nvSpPr>
          <p:spPr>
            <a:xfrm>
              <a:off x="1025618"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 name="Rectangle 26">
              <a:extLst>
                <a:ext uri="{FF2B5EF4-FFF2-40B4-BE49-F238E27FC236}">
                  <a16:creationId xmlns:a16="http://schemas.microsoft.com/office/drawing/2014/main" id="{296B6C56-67F9-7317-61BE-B528E55A4BE1}"/>
                </a:ext>
              </a:extLst>
            </p:cNvPr>
            <p:cNvSpPr/>
            <p:nvPr/>
          </p:nvSpPr>
          <p:spPr>
            <a:xfrm>
              <a:off x="1315209"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 name="Rectangle 27">
              <a:extLst>
                <a:ext uri="{FF2B5EF4-FFF2-40B4-BE49-F238E27FC236}">
                  <a16:creationId xmlns:a16="http://schemas.microsoft.com/office/drawing/2014/main" id="{75CA6A29-BB33-7B3C-DC3C-C2BF7079E0BB}"/>
                </a:ext>
              </a:extLst>
            </p:cNvPr>
            <p:cNvSpPr/>
            <p:nvPr/>
          </p:nvSpPr>
          <p:spPr>
            <a:xfrm>
              <a:off x="1604799"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 name="Rectangle 28">
              <a:extLst>
                <a:ext uri="{FF2B5EF4-FFF2-40B4-BE49-F238E27FC236}">
                  <a16:creationId xmlns:a16="http://schemas.microsoft.com/office/drawing/2014/main" id="{79768109-3297-7FBC-70FE-095D3A171DE9}"/>
                </a:ext>
              </a:extLst>
            </p:cNvPr>
            <p:cNvSpPr/>
            <p:nvPr/>
          </p:nvSpPr>
          <p:spPr>
            <a:xfrm>
              <a:off x="1894390"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 name="Rectangle 29">
              <a:extLst>
                <a:ext uri="{FF2B5EF4-FFF2-40B4-BE49-F238E27FC236}">
                  <a16:creationId xmlns:a16="http://schemas.microsoft.com/office/drawing/2014/main" id="{F66480E4-E0F6-9783-DA2E-0B6F4EB17513}"/>
                </a:ext>
              </a:extLst>
            </p:cNvPr>
            <p:cNvSpPr/>
            <p:nvPr/>
          </p:nvSpPr>
          <p:spPr>
            <a:xfrm>
              <a:off x="2183981"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 name="Rectangle 30">
              <a:extLst>
                <a:ext uri="{FF2B5EF4-FFF2-40B4-BE49-F238E27FC236}">
                  <a16:creationId xmlns:a16="http://schemas.microsoft.com/office/drawing/2014/main" id="{CA433E9F-72F9-D489-FAEF-295A0428AEEF}"/>
                </a:ext>
              </a:extLst>
            </p:cNvPr>
            <p:cNvSpPr/>
            <p:nvPr/>
          </p:nvSpPr>
          <p:spPr>
            <a:xfrm>
              <a:off x="2473571"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 name="Rectangle 31">
              <a:extLst>
                <a:ext uri="{FF2B5EF4-FFF2-40B4-BE49-F238E27FC236}">
                  <a16:creationId xmlns:a16="http://schemas.microsoft.com/office/drawing/2014/main" id="{30C0A475-F5BC-B9F0-77E8-86E60FEE6F7B}"/>
                </a:ext>
              </a:extLst>
            </p:cNvPr>
            <p:cNvSpPr/>
            <p:nvPr/>
          </p:nvSpPr>
          <p:spPr>
            <a:xfrm>
              <a:off x="2763162"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3" name="Rectangle 32">
              <a:extLst>
                <a:ext uri="{FF2B5EF4-FFF2-40B4-BE49-F238E27FC236}">
                  <a16:creationId xmlns:a16="http://schemas.microsoft.com/office/drawing/2014/main" id="{1EF7C030-6522-3FFC-DE55-C7210415CECF}"/>
                </a:ext>
              </a:extLst>
            </p:cNvPr>
            <p:cNvSpPr/>
            <p:nvPr/>
          </p:nvSpPr>
          <p:spPr>
            <a:xfrm>
              <a:off x="736027"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4" name="Rectangle 33">
              <a:extLst>
                <a:ext uri="{FF2B5EF4-FFF2-40B4-BE49-F238E27FC236}">
                  <a16:creationId xmlns:a16="http://schemas.microsoft.com/office/drawing/2014/main" id="{C6DBB960-72D8-29B8-F246-230E734C4D28}"/>
                </a:ext>
              </a:extLst>
            </p:cNvPr>
            <p:cNvSpPr/>
            <p:nvPr/>
          </p:nvSpPr>
          <p:spPr>
            <a:xfrm>
              <a:off x="1025618"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5" name="Rectangle 34">
              <a:extLst>
                <a:ext uri="{FF2B5EF4-FFF2-40B4-BE49-F238E27FC236}">
                  <a16:creationId xmlns:a16="http://schemas.microsoft.com/office/drawing/2014/main" id="{E51D2D13-DAA9-445D-5939-E4A930BB4218}"/>
                </a:ext>
              </a:extLst>
            </p:cNvPr>
            <p:cNvSpPr/>
            <p:nvPr/>
          </p:nvSpPr>
          <p:spPr>
            <a:xfrm>
              <a:off x="1315209"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6" name="Rectangle 35">
              <a:extLst>
                <a:ext uri="{FF2B5EF4-FFF2-40B4-BE49-F238E27FC236}">
                  <a16:creationId xmlns:a16="http://schemas.microsoft.com/office/drawing/2014/main" id="{D80B5386-8D39-1635-6826-36F66EAA5185}"/>
                </a:ext>
              </a:extLst>
            </p:cNvPr>
            <p:cNvSpPr/>
            <p:nvPr/>
          </p:nvSpPr>
          <p:spPr>
            <a:xfrm>
              <a:off x="1604799"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7" name="Rectangle 36">
              <a:extLst>
                <a:ext uri="{FF2B5EF4-FFF2-40B4-BE49-F238E27FC236}">
                  <a16:creationId xmlns:a16="http://schemas.microsoft.com/office/drawing/2014/main" id="{9F533A60-5316-4A19-D760-69C860CC5FA0}"/>
                </a:ext>
              </a:extLst>
            </p:cNvPr>
            <p:cNvSpPr/>
            <p:nvPr/>
          </p:nvSpPr>
          <p:spPr>
            <a:xfrm>
              <a:off x="1894390"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8" name="Rectangle 37">
              <a:extLst>
                <a:ext uri="{FF2B5EF4-FFF2-40B4-BE49-F238E27FC236}">
                  <a16:creationId xmlns:a16="http://schemas.microsoft.com/office/drawing/2014/main" id="{F0089ED3-47BE-201C-2BF8-2BD08B58E9E2}"/>
                </a:ext>
              </a:extLst>
            </p:cNvPr>
            <p:cNvSpPr/>
            <p:nvPr/>
          </p:nvSpPr>
          <p:spPr>
            <a:xfrm>
              <a:off x="2183981"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9" name="Rectangle 38">
              <a:extLst>
                <a:ext uri="{FF2B5EF4-FFF2-40B4-BE49-F238E27FC236}">
                  <a16:creationId xmlns:a16="http://schemas.microsoft.com/office/drawing/2014/main" id="{6E7E7880-A361-B7B2-BA6F-F1B755E25F71}"/>
                </a:ext>
              </a:extLst>
            </p:cNvPr>
            <p:cNvSpPr/>
            <p:nvPr/>
          </p:nvSpPr>
          <p:spPr>
            <a:xfrm>
              <a:off x="2473571"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0" name="Rectangle 39">
              <a:extLst>
                <a:ext uri="{FF2B5EF4-FFF2-40B4-BE49-F238E27FC236}">
                  <a16:creationId xmlns:a16="http://schemas.microsoft.com/office/drawing/2014/main" id="{7097803B-9D67-77CB-C4CE-959707F5EA96}"/>
                </a:ext>
              </a:extLst>
            </p:cNvPr>
            <p:cNvSpPr/>
            <p:nvPr/>
          </p:nvSpPr>
          <p:spPr>
            <a:xfrm>
              <a:off x="2763162"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1" name="Rectangle 40">
              <a:extLst>
                <a:ext uri="{FF2B5EF4-FFF2-40B4-BE49-F238E27FC236}">
                  <a16:creationId xmlns:a16="http://schemas.microsoft.com/office/drawing/2014/main" id="{0244E1DF-7F8C-1728-E863-F91B958B3644}"/>
                </a:ext>
              </a:extLst>
            </p:cNvPr>
            <p:cNvSpPr/>
            <p:nvPr/>
          </p:nvSpPr>
          <p:spPr>
            <a:xfrm>
              <a:off x="736027"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2" name="Rectangle 41">
              <a:extLst>
                <a:ext uri="{FF2B5EF4-FFF2-40B4-BE49-F238E27FC236}">
                  <a16:creationId xmlns:a16="http://schemas.microsoft.com/office/drawing/2014/main" id="{C9895836-1D84-4A27-031E-25E826600855}"/>
                </a:ext>
              </a:extLst>
            </p:cNvPr>
            <p:cNvSpPr/>
            <p:nvPr/>
          </p:nvSpPr>
          <p:spPr>
            <a:xfrm>
              <a:off x="1025618"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 name="Rectangle 42">
              <a:extLst>
                <a:ext uri="{FF2B5EF4-FFF2-40B4-BE49-F238E27FC236}">
                  <a16:creationId xmlns:a16="http://schemas.microsoft.com/office/drawing/2014/main" id="{32472D6E-F1C6-2B9F-A6EB-E9977183E71C}"/>
                </a:ext>
              </a:extLst>
            </p:cNvPr>
            <p:cNvSpPr/>
            <p:nvPr/>
          </p:nvSpPr>
          <p:spPr>
            <a:xfrm>
              <a:off x="1315209"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 name="Rectangle 43">
              <a:extLst>
                <a:ext uri="{FF2B5EF4-FFF2-40B4-BE49-F238E27FC236}">
                  <a16:creationId xmlns:a16="http://schemas.microsoft.com/office/drawing/2014/main" id="{420DC831-9A9A-991F-4D6F-581236E7D264}"/>
                </a:ext>
              </a:extLst>
            </p:cNvPr>
            <p:cNvSpPr/>
            <p:nvPr/>
          </p:nvSpPr>
          <p:spPr>
            <a:xfrm>
              <a:off x="1604799"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 name="Rectangle 44">
              <a:extLst>
                <a:ext uri="{FF2B5EF4-FFF2-40B4-BE49-F238E27FC236}">
                  <a16:creationId xmlns:a16="http://schemas.microsoft.com/office/drawing/2014/main" id="{615BD059-113F-DA07-F682-40342DE70A74}"/>
                </a:ext>
              </a:extLst>
            </p:cNvPr>
            <p:cNvSpPr/>
            <p:nvPr/>
          </p:nvSpPr>
          <p:spPr>
            <a:xfrm>
              <a:off x="1894390"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 name="Rectangle 45">
              <a:extLst>
                <a:ext uri="{FF2B5EF4-FFF2-40B4-BE49-F238E27FC236}">
                  <a16:creationId xmlns:a16="http://schemas.microsoft.com/office/drawing/2014/main" id="{14A0F29E-99CD-712A-8F59-B1F2D2C9F79A}"/>
                </a:ext>
              </a:extLst>
            </p:cNvPr>
            <p:cNvSpPr/>
            <p:nvPr/>
          </p:nvSpPr>
          <p:spPr>
            <a:xfrm>
              <a:off x="2183981"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 name="Rectangle 46">
              <a:extLst>
                <a:ext uri="{FF2B5EF4-FFF2-40B4-BE49-F238E27FC236}">
                  <a16:creationId xmlns:a16="http://schemas.microsoft.com/office/drawing/2014/main" id="{9BA82C84-8959-35B1-1F4B-F72BA2C8F6B5}"/>
                </a:ext>
              </a:extLst>
            </p:cNvPr>
            <p:cNvSpPr/>
            <p:nvPr/>
          </p:nvSpPr>
          <p:spPr>
            <a:xfrm>
              <a:off x="2473571"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 name="Rectangle 47">
              <a:extLst>
                <a:ext uri="{FF2B5EF4-FFF2-40B4-BE49-F238E27FC236}">
                  <a16:creationId xmlns:a16="http://schemas.microsoft.com/office/drawing/2014/main" id="{03B98B5B-F764-13F7-9570-1CC0783ED15E}"/>
                </a:ext>
              </a:extLst>
            </p:cNvPr>
            <p:cNvSpPr/>
            <p:nvPr/>
          </p:nvSpPr>
          <p:spPr>
            <a:xfrm>
              <a:off x="2763162"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 name="Rectangle 48">
              <a:extLst>
                <a:ext uri="{FF2B5EF4-FFF2-40B4-BE49-F238E27FC236}">
                  <a16:creationId xmlns:a16="http://schemas.microsoft.com/office/drawing/2014/main" id="{251A8405-5DAA-A570-589A-B262BC0D13E4}"/>
                </a:ext>
              </a:extLst>
            </p:cNvPr>
            <p:cNvSpPr/>
            <p:nvPr/>
          </p:nvSpPr>
          <p:spPr>
            <a:xfrm>
              <a:off x="736027"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 name="Rectangle 49">
              <a:extLst>
                <a:ext uri="{FF2B5EF4-FFF2-40B4-BE49-F238E27FC236}">
                  <a16:creationId xmlns:a16="http://schemas.microsoft.com/office/drawing/2014/main" id="{8E15C639-DB34-4FA2-F9A6-4CA106F1B655}"/>
                </a:ext>
              </a:extLst>
            </p:cNvPr>
            <p:cNvSpPr/>
            <p:nvPr/>
          </p:nvSpPr>
          <p:spPr>
            <a:xfrm>
              <a:off x="1025618"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 name="Rectangle 50">
              <a:extLst>
                <a:ext uri="{FF2B5EF4-FFF2-40B4-BE49-F238E27FC236}">
                  <a16:creationId xmlns:a16="http://schemas.microsoft.com/office/drawing/2014/main" id="{5CB16D24-0C5B-567E-703D-EB479155EAF6}"/>
                </a:ext>
              </a:extLst>
            </p:cNvPr>
            <p:cNvSpPr/>
            <p:nvPr/>
          </p:nvSpPr>
          <p:spPr>
            <a:xfrm>
              <a:off x="1315209"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2" name="Rectangle 51">
              <a:extLst>
                <a:ext uri="{FF2B5EF4-FFF2-40B4-BE49-F238E27FC236}">
                  <a16:creationId xmlns:a16="http://schemas.microsoft.com/office/drawing/2014/main" id="{1154EE82-E36F-12AB-EBCA-05472DE47871}"/>
                </a:ext>
              </a:extLst>
            </p:cNvPr>
            <p:cNvSpPr/>
            <p:nvPr/>
          </p:nvSpPr>
          <p:spPr>
            <a:xfrm>
              <a:off x="1604799"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3" name="Rectangle 52">
              <a:extLst>
                <a:ext uri="{FF2B5EF4-FFF2-40B4-BE49-F238E27FC236}">
                  <a16:creationId xmlns:a16="http://schemas.microsoft.com/office/drawing/2014/main" id="{4DECBF42-89E4-F618-A4C4-E70555003E53}"/>
                </a:ext>
              </a:extLst>
            </p:cNvPr>
            <p:cNvSpPr/>
            <p:nvPr/>
          </p:nvSpPr>
          <p:spPr>
            <a:xfrm>
              <a:off x="1894390"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4" name="Rectangle 53">
              <a:extLst>
                <a:ext uri="{FF2B5EF4-FFF2-40B4-BE49-F238E27FC236}">
                  <a16:creationId xmlns:a16="http://schemas.microsoft.com/office/drawing/2014/main" id="{E0CA7745-957E-0238-DB1A-D5EC51E1C311}"/>
                </a:ext>
              </a:extLst>
            </p:cNvPr>
            <p:cNvSpPr/>
            <p:nvPr/>
          </p:nvSpPr>
          <p:spPr>
            <a:xfrm>
              <a:off x="2183981"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5" name="Rectangle 54">
              <a:extLst>
                <a:ext uri="{FF2B5EF4-FFF2-40B4-BE49-F238E27FC236}">
                  <a16:creationId xmlns:a16="http://schemas.microsoft.com/office/drawing/2014/main" id="{0D705978-5BFB-F0D6-5729-E3D1CFE4E1DC}"/>
                </a:ext>
              </a:extLst>
            </p:cNvPr>
            <p:cNvSpPr/>
            <p:nvPr/>
          </p:nvSpPr>
          <p:spPr>
            <a:xfrm>
              <a:off x="2473571"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6" name="Rectangle 55">
              <a:extLst>
                <a:ext uri="{FF2B5EF4-FFF2-40B4-BE49-F238E27FC236}">
                  <a16:creationId xmlns:a16="http://schemas.microsoft.com/office/drawing/2014/main" id="{9E69AE59-EE83-4495-BD80-77A6B297D3BD}"/>
                </a:ext>
              </a:extLst>
            </p:cNvPr>
            <p:cNvSpPr/>
            <p:nvPr/>
          </p:nvSpPr>
          <p:spPr>
            <a:xfrm>
              <a:off x="2763162"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7" name="Rectangle 56">
              <a:extLst>
                <a:ext uri="{FF2B5EF4-FFF2-40B4-BE49-F238E27FC236}">
                  <a16:creationId xmlns:a16="http://schemas.microsoft.com/office/drawing/2014/main" id="{50EBFDF4-B494-3D01-5398-6377A93E80BD}"/>
                </a:ext>
              </a:extLst>
            </p:cNvPr>
            <p:cNvSpPr/>
            <p:nvPr/>
          </p:nvSpPr>
          <p:spPr>
            <a:xfrm>
              <a:off x="736027"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8" name="Rectangle 57">
              <a:extLst>
                <a:ext uri="{FF2B5EF4-FFF2-40B4-BE49-F238E27FC236}">
                  <a16:creationId xmlns:a16="http://schemas.microsoft.com/office/drawing/2014/main" id="{5BF8E32D-2E6E-4818-CE06-0708E05B5070}"/>
                </a:ext>
              </a:extLst>
            </p:cNvPr>
            <p:cNvSpPr/>
            <p:nvPr/>
          </p:nvSpPr>
          <p:spPr>
            <a:xfrm>
              <a:off x="1025618"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9" name="Rectangle 58">
              <a:extLst>
                <a:ext uri="{FF2B5EF4-FFF2-40B4-BE49-F238E27FC236}">
                  <a16:creationId xmlns:a16="http://schemas.microsoft.com/office/drawing/2014/main" id="{CC942AF4-CC17-5765-3990-360A714B2D85}"/>
                </a:ext>
              </a:extLst>
            </p:cNvPr>
            <p:cNvSpPr/>
            <p:nvPr/>
          </p:nvSpPr>
          <p:spPr>
            <a:xfrm>
              <a:off x="1315209"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0" name="Rectangle 59">
              <a:extLst>
                <a:ext uri="{FF2B5EF4-FFF2-40B4-BE49-F238E27FC236}">
                  <a16:creationId xmlns:a16="http://schemas.microsoft.com/office/drawing/2014/main" id="{B866ABED-50C2-9665-89AC-3C65B93C4C76}"/>
                </a:ext>
              </a:extLst>
            </p:cNvPr>
            <p:cNvSpPr/>
            <p:nvPr/>
          </p:nvSpPr>
          <p:spPr>
            <a:xfrm>
              <a:off x="1604799"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1" name="Rectangle 60">
              <a:extLst>
                <a:ext uri="{FF2B5EF4-FFF2-40B4-BE49-F238E27FC236}">
                  <a16:creationId xmlns:a16="http://schemas.microsoft.com/office/drawing/2014/main" id="{73FD7A22-2E00-9904-2B72-8396F8A5DF59}"/>
                </a:ext>
              </a:extLst>
            </p:cNvPr>
            <p:cNvSpPr/>
            <p:nvPr/>
          </p:nvSpPr>
          <p:spPr>
            <a:xfrm>
              <a:off x="1894390"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2" name="Rectangle 61">
              <a:extLst>
                <a:ext uri="{FF2B5EF4-FFF2-40B4-BE49-F238E27FC236}">
                  <a16:creationId xmlns:a16="http://schemas.microsoft.com/office/drawing/2014/main" id="{5568C349-77DE-756F-1A99-657EDF027802}"/>
                </a:ext>
              </a:extLst>
            </p:cNvPr>
            <p:cNvSpPr/>
            <p:nvPr/>
          </p:nvSpPr>
          <p:spPr>
            <a:xfrm>
              <a:off x="2183981"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3" name="Rectangle 62">
              <a:extLst>
                <a:ext uri="{FF2B5EF4-FFF2-40B4-BE49-F238E27FC236}">
                  <a16:creationId xmlns:a16="http://schemas.microsoft.com/office/drawing/2014/main" id="{D1BE0882-EC72-ED57-989E-E0065ACF2310}"/>
                </a:ext>
              </a:extLst>
            </p:cNvPr>
            <p:cNvSpPr/>
            <p:nvPr/>
          </p:nvSpPr>
          <p:spPr>
            <a:xfrm>
              <a:off x="2473571"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4" name="Rectangle 63">
              <a:extLst>
                <a:ext uri="{FF2B5EF4-FFF2-40B4-BE49-F238E27FC236}">
                  <a16:creationId xmlns:a16="http://schemas.microsoft.com/office/drawing/2014/main" id="{986D47DA-9DAA-50A4-DC7A-2684742DACBB}"/>
                </a:ext>
              </a:extLst>
            </p:cNvPr>
            <p:cNvSpPr/>
            <p:nvPr/>
          </p:nvSpPr>
          <p:spPr>
            <a:xfrm>
              <a:off x="2763162"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5" name="Rectangle 64">
              <a:extLst>
                <a:ext uri="{FF2B5EF4-FFF2-40B4-BE49-F238E27FC236}">
                  <a16:creationId xmlns:a16="http://schemas.microsoft.com/office/drawing/2014/main" id="{1A0D889A-C7F5-8B07-C34D-C89C6C17837C}"/>
                </a:ext>
              </a:extLst>
            </p:cNvPr>
            <p:cNvSpPr/>
            <p:nvPr/>
          </p:nvSpPr>
          <p:spPr>
            <a:xfrm>
              <a:off x="736027"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6" name="Rectangle 65">
              <a:extLst>
                <a:ext uri="{FF2B5EF4-FFF2-40B4-BE49-F238E27FC236}">
                  <a16:creationId xmlns:a16="http://schemas.microsoft.com/office/drawing/2014/main" id="{B2FF79FA-47C6-65FF-2119-9D3A2F3310B0}"/>
                </a:ext>
              </a:extLst>
            </p:cNvPr>
            <p:cNvSpPr/>
            <p:nvPr/>
          </p:nvSpPr>
          <p:spPr>
            <a:xfrm>
              <a:off x="1025618"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7" name="Rectangle 66">
              <a:extLst>
                <a:ext uri="{FF2B5EF4-FFF2-40B4-BE49-F238E27FC236}">
                  <a16:creationId xmlns:a16="http://schemas.microsoft.com/office/drawing/2014/main" id="{602860F2-9528-7F1B-6CFE-C3615B7EA859}"/>
                </a:ext>
              </a:extLst>
            </p:cNvPr>
            <p:cNvSpPr/>
            <p:nvPr/>
          </p:nvSpPr>
          <p:spPr>
            <a:xfrm>
              <a:off x="1315209"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8" name="Rectangle 67">
              <a:extLst>
                <a:ext uri="{FF2B5EF4-FFF2-40B4-BE49-F238E27FC236}">
                  <a16:creationId xmlns:a16="http://schemas.microsoft.com/office/drawing/2014/main" id="{AA9B4CBB-FB0D-A38B-AAE4-83C795548BE7}"/>
                </a:ext>
              </a:extLst>
            </p:cNvPr>
            <p:cNvSpPr/>
            <p:nvPr/>
          </p:nvSpPr>
          <p:spPr>
            <a:xfrm>
              <a:off x="1604799"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9" name="Rectangle 68">
              <a:extLst>
                <a:ext uri="{FF2B5EF4-FFF2-40B4-BE49-F238E27FC236}">
                  <a16:creationId xmlns:a16="http://schemas.microsoft.com/office/drawing/2014/main" id="{7CFBD025-28C2-3290-B544-75650F407680}"/>
                </a:ext>
              </a:extLst>
            </p:cNvPr>
            <p:cNvSpPr/>
            <p:nvPr/>
          </p:nvSpPr>
          <p:spPr>
            <a:xfrm>
              <a:off x="1894390"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70" name="Rectangle 69">
              <a:extLst>
                <a:ext uri="{FF2B5EF4-FFF2-40B4-BE49-F238E27FC236}">
                  <a16:creationId xmlns:a16="http://schemas.microsoft.com/office/drawing/2014/main" id="{6E511C07-F5C4-0963-2B31-0DEBA94D93D6}"/>
                </a:ext>
              </a:extLst>
            </p:cNvPr>
            <p:cNvSpPr/>
            <p:nvPr/>
          </p:nvSpPr>
          <p:spPr>
            <a:xfrm>
              <a:off x="2183981"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71" name="Rectangle 70">
              <a:extLst>
                <a:ext uri="{FF2B5EF4-FFF2-40B4-BE49-F238E27FC236}">
                  <a16:creationId xmlns:a16="http://schemas.microsoft.com/office/drawing/2014/main" id="{84D97478-B5D8-3768-1AE3-F4DBC41B8FD5}"/>
                </a:ext>
              </a:extLst>
            </p:cNvPr>
            <p:cNvSpPr/>
            <p:nvPr/>
          </p:nvSpPr>
          <p:spPr>
            <a:xfrm>
              <a:off x="2473571"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72" name="Rectangle 71">
              <a:extLst>
                <a:ext uri="{FF2B5EF4-FFF2-40B4-BE49-F238E27FC236}">
                  <a16:creationId xmlns:a16="http://schemas.microsoft.com/office/drawing/2014/main" id="{3405B6E4-9CB3-6C29-8588-E7BF2DAC67D6}"/>
                </a:ext>
              </a:extLst>
            </p:cNvPr>
            <p:cNvSpPr/>
            <p:nvPr/>
          </p:nvSpPr>
          <p:spPr>
            <a:xfrm>
              <a:off x="2763162"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73" name="Rectangle 72">
              <a:extLst>
                <a:ext uri="{FF2B5EF4-FFF2-40B4-BE49-F238E27FC236}">
                  <a16:creationId xmlns:a16="http://schemas.microsoft.com/office/drawing/2014/main" id="{2FE81047-BB26-2D1E-1E2F-C990BDE7B962}"/>
                </a:ext>
              </a:extLst>
            </p:cNvPr>
            <p:cNvSpPr/>
            <p:nvPr/>
          </p:nvSpPr>
          <p:spPr>
            <a:xfrm>
              <a:off x="736027"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74" name="Rectangle 73">
              <a:extLst>
                <a:ext uri="{FF2B5EF4-FFF2-40B4-BE49-F238E27FC236}">
                  <a16:creationId xmlns:a16="http://schemas.microsoft.com/office/drawing/2014/main" id="{B8EED12E-E4E3-573E-BC99-1FB5A53526AB}"/>
                </a:ext>
              </a:extLst>
            </p:cNvPr>
            <p:cNvSpPr/>
            <p:nvPr/>
          </p:nvSpPr>
          <p:spPr>
            <a:xfrm>
              <a:off x="1025618"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75" name="Rectangle 74">
              <a:extLst>
                <a:ext uri="{FF2B5EF4-FFF2-40B4-BE49-F238E27FC236}">
                  <a16:creationId xmlns:a16="http://schemas.microsoft.com/office/drawing/2014/main" id="{D2CE914E-618A-911B-09E5-0A968B362CBD}"/>
                </a:ext>
              </a:extLst>
            </p:cNvPr>
            <p:cNvSpPr/>
            <p:nvPr/>
          </p:nvSpPr>
          <p:spPr>
            <a:xfrm>
              <a:off x="1315209"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76" name="Rectangle 75">
              <a:extLst>
                <a:ext uri="{FF2B5EF4-FFF2-40B4-BE49-F238E27FC236}">
                  <a16:creationId xmlns:a16="http://schemas.microsoft.com/office/drawing/2014/main" id="{BBFCB6C7-C5D0-1E59-BA40-896A39D8F4CD}"/>
                </a:ext>
              </a:extLst>
            </p:cNvPr>
            <p:cNvSpPr/>
            <p:nvPr/>
          </p:nvSpPr>
          <p:spPr>
            <a:xfrm>
              <a:off x="1604799"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77" name="Rectangle 76">
              <a:extLst>
                <a:ext uri="{FF2B5EF4-FFF2-40B4-BE49-F238E27FC236}">
                  <a16:creationId xmlns:a16="http://schemas.microsoft.com/office/drawing/2014/main" id="{6181E3FC-49FC-C079-5CB1-E6E209152FA0}"/>
                </a:ext>
              </a:extLst>
            </p:cNvPr>
            <p:cNvSpPr/>
            <p:nvPr/>
          </p:nvSpPr>
          <p:spPr>
            <a:xfrm>
              <a:off x="1894390"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78" name="Rectangle 77">
              <a:extLst>
                <a:ext uri="{FF2B5EF4-FFF2-40B4-BE49-F238E27FC236}">
                  <a16:creationId xmlns:a16="http://schemas.microsoft.com/office/drawing/2014/main" id="{F233501A-D1C8-E7E3-E8B6-98F3141448E6}"/>
                </a:ext>
              </a:extLst>
            </p:cNvPr>
            <p:cNvSpPr/>
            <p:nvPr/>
          </p:nvSpPr>
          <p:spPr>
            <a:xfrm>
              <a:off x="2183981"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79" name="Rectangle 78">
              <a:extLst>
                <a:ext uri="{FF2B5EF4-FFF2-40B4-BE49-F238E27FC236}">
                  <a16:creationId xmlns:a16="http://schemas.microsoft.com/office/drawing/2014/main" id="{79824AA5-8E1D-81DB-E02E-E1845E93AD08}"/>
                </a:ext>
              </a:extLst>
            </p:cNvPr>
            <p:cNvSpPr/>
            <p:nvPr/>
          </p:nvSpPr>
          <p:spPr>
            <a:xfrm>
              <a:off x="2473571"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80" name="Rectangle 79">
              <a:extLst>
                <a:ext uri="{FF2B5EF4-FFF2-40B4-BE49-F238E27FC236}">
                  <a16:creationId xmlns:a16="http://schemas.microsoft.com/office/drawing/2014/main" id="{928ABF0D-C61F-9F1A-A982-9A74D83B9198}"/>
                </a:ext>
              </a:extLst>
            </p:cNvPr>
            <p:cNvSpPr/>
            <p:nvPr/>
          </p:nvSpPr>
          <p:spPr>
            <a:xfrm>
              <a:off x="2763162"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81" name="Rectangle 80">
              <a:extLst>
                <a:ext uri="{FF2B5EF4-FFF2-40B4-BE49-F238E27FC236}">
                  <a16:creationId xmlns:a16="http://schemas.microsoft.com/office/drawing/2014/main" id="{1C90924B-4801-9734-6330-40B4F38DAE17}"/>
                </a:ext>
              </a:extLst>
            </p:cNvPr>
            <p:cNvSpPr/>
            <p:nvPr/>
          </p:nvSpPr>
          <p:spPr>
            <a:xfrm>
              <a:off x="736027"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82" name="Rectangle 81">
              <a:extLst>
                <a:ext uri="{FF2B5EF4-FFF2-40B4-BE49-F238E27FC236}">
                  <a16:creationId xmlns:a16="http://schemas.microsoft.com/office/drawing/2014/main" id="{446F93E9-E591-613B-07D9-61DB3BDCADB8}"/>
                </a:ext>
              </a:extLst>
            </p:cNvPr>
            <p:cNvSpPr/>
            <p:nvPr/>
          </p:nvSpPr>
          <p:spPr>
            <a:xfrm>
              <a:off x="1025618"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83" name="Rectangle 82">
              <a:extLst>
                <a:ext uri="{FF2B5EF4-FFF2-40B4-BE49-F238E27FC236}">
                  <a16:creationId xmlns:a16="http://schemas.microsoft.com/office/drawing/2014/main" id="{1E3F56B5-117E-4890-AB9B-D97A129EAE84}"/>
                </a:ext>
              </a:extLst>
            </p:cNvPr>
            <p:cNvSpPr/>
            <p:nvPr/>
          </p:nvSpPr>
          <p:spPr>
            <a:xfrm>
              <a:off x="1315209"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84" name="Rectangle 83">
              <a:extLst>
                <a:ext uri="{FF2B5EF4-FFF2-40B4-BE49-F238E27FC236}">
                  <a16:creationId xmlns:a16="http://schemas.microsoft.com/office/drawing/2014/main" id="{CC1CB074-647A-9877-2E4A-A24027038C61}"/>
                </a:ext>
              </a:extLst>
            </p:cNvPr>
            <p:cNvSpPr/>
            <p:nvPr/>
          </p:nvSpPr>
          <p:spPr>
            <a:xfrm>
              <a:off x="1604799"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85" name="Rectangle 84">
              <a:extLst>
                <a:ext uri="{FF2B5EF4-FFF2-40B4-BE49-F238E27FC236}">
                  <a16:creationId xmlns:a16="http://schemas.microsoft.com/office/drawing/2014/main" id="{B768EAFF-CB71-60A7-634C-329C1D066DFE}"/>
                </a:ext>
              </a:extLst>
            </p:cNvPr>
            <p:cNvSpPr/>
            <p:nvPr/>
          </p:nvSpPr>
          <p:spPr>
            <a:xfrm>
              <a:off x="1894390"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86" name="Rectangle 85">
              <a:extLst>
                <a:ext uri="{FF2B5EF4-FFF2-40B4-BE49-F238E27FC236}">
                  <a16:creationId xmlns:a16="http://schemas.microsoft.com/office/drawing/2014/main" id="{79844775-03A3-5A83-DC49-F67E08174AD4}"/>
                </a:ext>
              </a:extLst>
            </p:cNvPr>
            <p:cNvSpPr/>
            <p:nvPr/>
          </p:nvSpPr>
          <p:spPr>
            <a:xfrm>
              <a:off x="2183981"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87" name="Rectangle 86">
              <a:extLst>
                <a:ext uri="{FF2B5EF4-FFF2-40B4-BE49-F238E27FC236}">
                  <a16:creationId xmlns:a16="http://schemas.microsoft.com/office/drawing/2014/main" id="{51BA6929-4C88-6B34-7C07-526CDFE12441}"/>
                </a:ext>
              </a:extLst>
            </p:cNvPr>
            <p:cNvSpPr/>
            <p:nvPr/>
          </p:nvSpPr>
          <p:spPr>
            <a:xfrm>
              <a:off x="2473571"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88" name="Rectangle 87">
              <a:extLst>
                <a:ext uri="{FF2B5EF4-FFF2-40B4-BE49-F238E27FC236}">
                  <a16:creationId xmlns:a16="http://schemas.microsoft.com/office/drawing/2014/main" id="{B6F24A77-2216-9C97-8A4F-575ED46F2F5F}"/>
                </a:ext>
              </a:extLst>
            </p:cNvPr>
            <p:cNvSpPr/>
            <p:nvPr/>
          </p:nvSpPr>
          <p:spPr>
            <a:xfrm>
              <a:off x="2763162"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89" name="Rectangle 88">
              <a:extLst>
                <a:ext uri="{FF2B5EF4-FFF2-40B4-BE49-F238E27FC236}">
                  <a16:creationId xmlns:a16="http://schemas.microsoft.com/office/drawing/2014/main" id="{9DF431A9-06E4-B6BF-E3AD-287BCF260A19}"/>
                </a:ext>
              </a:extLst>
            </p:cNvPr>
            <p:cNvSpPr/>
            <p:nvPr/>
          </p:nvSpPr>
          <p:spPr>
            <a:xfrm>
              <a:off x="301641" y="219571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90" name="Rectangle 89">
              <a:extLst>
                <a:ext uri="{FF2B5EF4-FFF2-40B4-BE49-F238E27FC236}">
                  <a16:creationId xmlns:a16="http://schemas.microsoft.com/office/drawing/2014/main" id="{9DFA94E3-B2E8-5A5D-6B3D-0B2F614B9D42}"/>
                </a:ext>
              </a:extLst>
            </p:cNvPr>
            <p:cNvSpPr/>
            <p:nvPr/>
          </p:nvSpPr>
          <p:spPr>
            <a:xfrm>
              <a:off x="301641" y="248530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91" name="Rectangle 90">
              <a:extLst>
                <a:ext uri="{FF2B5EF4-FFF2-40B4-BE49-F238E27FC236}">
                  <a16:creationId xmlns:a16="http://schemas.microsoft.com/office/drawing/2014/main" id="{F8F1A99A-C80B-46F6-BF53-86C886E6FF85}"/>
                </a:ext>
              </a:extLst>
            </p:cNvPr>
            <p:cNvSpPr/>
            <p:nvPr/>
          </p:nvSpPr>
          <p:spPr>
            <a:xfrm>
              <a:off x="301641" y="277489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92" name="Rectangle 91">
              <a:extLst>
                <a:ext uri="{FF2B5EF4-FFF2-40B4-BE49-F238E27FC236}">
                  <a16:creationId xmlns:a16="http://schemas.microsoft.com/office/drawing/2014/main" id="{5E0BFEEB-BA63-1E8C-18E9-EBD1F65DAEDD}"/>
                </a:ext>
              </a:extLst>
            </p:cNvPr>
            <p:cNvSpPr/>
            <p:nvPr/>
          </p:nvSpPr>
          <p:spPr>
            <a:xfrm>
              <a:off x="301641" y="306448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93" name="Rectangle 92">
              <a:extLst>
                <a:ext uri="{FF2B5EF4-FFF2-40B4-BE49-F238E27FC236}">
                  <a16:creationId xmlns:a16="http://schemas.microsoft.com/office/drawing/2014/main" id="{D7D6D8B9-0D85-259A-8C31-8D6F59C63BC5}"/>
                </a:ext>
              </a:extLst>
            </p:cNvPr>
            <p:cNvSpPr/>
            <p:nvPr/>
          </p:nvSpPr>
          <p:spPr>
            <a:xfrm>
              <a:off x="301641" y="335407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94" name="Rectangle 93">
              <a:extLst>
                <a:ext uri="{FF2B5EF4-FFF2-40B4-BE49-F238E27FC236}">
                  <a16:creationId xmlns:a16="http://schemas.microsoft.com/office/drawing/2014/main" id="{F9FED24B-9A02-8EFC-8F35-D970F266251A}"/>
                </a:ext>
              </a:extLst>
            </p:cNvPr>
            <p:cNvSpPr/>
            <p:nvPr/>
          </p:nvSpPr>
          <p:spPr>
            <a:xfrm>
              <a:off x="301641" y="364366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95" name="Rectangle 94">
              <a:extLst>
                <a:ext uri="{FF2B5EF4-FFF2-40B4-BE49-F238E27FC236}">
                  <a16:creationId xmlns:a16="http://schemas.microsoft.com/office/drawing/2014/main" id="{0B8682A6-1BF1-361D-E394-C1EFAFF1262F}"/>
                </a:ext>
              </a:extLst>
            </p:cNvPr>
            <p:cNvSpPr/>
            <p:nvPr/>
          </p:nvSpPr>
          <p:spPr>
            <a:xfrm>
              <a:off x="301641" y="393325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96" name="Rectangle 95">
              <a:extLst>
                <a:ext uri="{FF2B5EF4-FFF2-40B4-BE49-F238E27FC236}">
                  <a16:creationId xmlns:a16="http://schemas.microsoft.com/office/drawing/2014/main" id="{CAD20739-D103-0BD7-6521-9366712F2B14}"/>
                </a:ext>
              </a:extLst>
            </p:cNvPr>
            <p:cNvSpPr/>
            <p:nvPr/>
          </p:nvSpPr>
          <p:spPr>
            <a:xfrm>
              <a:off x="301641" y="422284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97" name="Rectangle 96">
              <a:extLst>
                <a:ext uri="{FF2B5EF4-FFF2-40B4-BE49-F238E27FC236}">
                  <a16:creationId xmlns:a16="http://schemas.microsoft.com/office/drawing/2014/main" id="{EBA55DBE-2E21-4291-DB25-74B318655B6B}"/>
                </a:ext>
              </a:extLst>
            </p:cNvPr>
            <p:cNvSpPr/>
            <p:nvPr/>
          </p:nvSpPr>
          <p:spPr>
            <a:xfrm>
              <a:off x="3197548" y="219571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98" name="Rectangle 97">
              <a:extLst>
                <a:ext uri="{FF2B5EF4-FFF2-40B4-BE49-F238E27FC236}">
                  <a16:creationId xmlns:a16="http://schemas.microsoft.com/office/drawing/2014/main" id="{369480A5-66EE-532E-E981-5FC382542E31}"/>
                </a:ext>
              </a:extLst>
            </p:cNvPr>
            <p:cNvSpPr/>
            <p:nvPr/>
          </p:nvSpPr>
          <p:spPr>
            <a:xfrm>
              <a:off x="3197548" y="248530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99" name="Rectangle 98">
              <a:extLst>
                <a:ext uri="{FF2B5EF4-FFF2-40B4-BE49-F238E27FC236}">
                  <a16:creationId xmlns:a16="http://schemas.microsoft.com/office/drawing/2014/main" id="{BD57F6A4-91D2-7DBF-1E84-43C7C59BE761}"/>
                </a:ext>
              </a:extLst>
            </p:cNvPr>
            <p:cNvSpPr/>
            <p:nvPr/>
          </p:nvSpPr>
          <p:spPr>
            <a:xfrm>
              <a:off x="3197548" y="277489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00" name="Rectangle 99">
              <a:extLst>
                <a:ext uri="{FF2B5EF4-FFF2-40B4-BE49-F238E27FC236}">
                  <a16:creationId xmlns:a16="http://schemas.microsoft.com/office/drawing/2014/main" id="{E760433F-0A25-8EFF-25E5-9DA34DB6825B}"/>
                </a:ext>
              </a:extLst>
            </p:cNvPr>
            <p:cNvSpPr/>
            <p:nvPr/>
          </p:nvSpPr>
          <p:spPr>
            <a:xfrm>
              <a:off x="3197548" y="306448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01" name="Rectangle 100">
              <a:extLst>
                <a:ext uri="{FF2B5EF4-FFF2-40B4-BE49-F238E27FC236}">
                  <a16:creationId xmlns:a16="http://schemas.microsoft.com/office/drawing/2014/main" id="{C50C672B-768E-1AEE-5272-D2E879390E69}"/>
                </a:ext>
              </a:extLst>
            </p:cNvPr>
            <p:cNvSpPr/>
            <p:nvPr/>
          </p:nvSpPr>
          <p:spPr>
            <a:xfrm>
              <a:off x="3197548" y="335407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02" name="Rectangle 101">
              <a:extLst>
                <a:ext uri="{FF2B5EF4-FFF2-40B4-BE49-F238E27FC236}">
                  <a16:creationId xmlns:a16="http://schemas.microsoft.com/office/drawing/2014/main" id="{AA89C2AE-F965-0597-F794-D55A622ED786}"/>
                </a:ext>
              </a:extLst>
            </p:cNvPr>
            <p:cNvSpPr/>
            <p:nvPr/>
          </p:nvSpPr>
          <p:spPr>
            <a:xfrm>
              <a:off x="3197548" y="364366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03" name="Rectangle 102">
              <a:extLst>
                <a:ext uri="{FF2B5EF4-FFF2-40B4-BE49-F238E27FC236}">
                  <a16:creationId xmlns:a16="http://schemas.microsoft.com/office/drawing/2014/main" id="{64F16FEC-EB42-D783-3CDD-6D61BB8B48D4}"/>
                </a:ext>
              </a:extLst>
            </p:cNvPr>
            <p:cNvSpPr/>
            <p:nvPr/>
          </p:nvSpPr>
          <p:spPr>
            <a:xfrm>
              <a:off x="3197548" y="393325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04" name="Rectangle 103">
              <a:extLst>
                <a:ext uri="{FF2B5EF4-FFF2-40B4-BE49-F238E27FC236}">
                  <a16:creationId xmlns:a16="http://schemas.microsoft.com/office/drawing/2014/main" id="{EEA85C89-0647-4960-FFD6-93EDD85129E2}"/>
                </a:ext>
              </a:extLst>
            </p:cNvPr>
            <p:cNvSpPr/>
            <p:nvPr/>
          </p:nvSpPr>
          <p:spPr>
            <a:xfrm>
              <a:off x="3197548" y="422284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05" name="Rectangle 104">
              <a:extLst>
                <a:ext uri="{FF2B5EF4-FFF2-40B4-BE49-F238E27FC236}">
                  <a16:creationId xmlns:a16="http://schemas.microsoft.com/office/drawing/2014/main" id="{C0E0A06E-7E0D-B572-7F3D-A3C9CA92B0B3}"/>
                </a:ext>
              </a:extLst>
            </p:cNvPr>
            <p:cNvSpPr/>
            <p:nvPr/>
          </p:nvSpPr>
          <p:spPr>
            <a:xfrm>
              <a:off x="1154747" y="521659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i="1" dirty="0"/>
                <a:t>u</a:t>
              </a:r>
            </a:p>
          </p:txBody>
        </p:sp>
        <p:sp>
          <p:nvSpPr>
            <p:cNvPr id="106" name="Rectangle 105">
              <a:extLst>
                <a:ext uri="{FF2B5EF4-FFF2-40B4-BE49-F238E27FC236}">
                  <a16:creationId xmlns:a16="http://schemas.microsoft.com/office/drawing/2014/main" id="{C94EC7B4-9954-EA35-B006-A57494924F0E}"/>
                </a:ext>
              </a:extLst>
            </p:cNvPr>
            <p:cNvSpPr/>
            <p:nvPr/>
          </p:nvSpPr>
          <p:spPr>
            <a:xfrm>
              <a:off x="1170413" y="5612180"/>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i="1" dirty="0"/>
                <a:t>y</a:t>
              </a: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54540442-E11F-F4D7-0612-8065FC163F88}"/>
                    </a:ext>
                  </a:extLst>
                </p:cNvPr>
                <p:cNvSpPr txBox="1"/>
                <p:nvPr/>
              </p:nvSpPr>
              <p:spPr>
                <a:xfrm>
                  <a:off x="1549849" y="5222347"/>
                  <a:ext cx="1321003" cy="246221"/>
                </a:xfrm>
                <a:prstGeom prst="rect">
                  <a:avLst/>
                </a:prstGeom>
                <a:noFill/>
                <a:ln w="127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1600" i="1" smtClean="0">
                            <a:solidFill>
                              <a:srgbClr val="7E6C6C"/>
                            </a:solidFill>
                            <a:latin typeface="Cambria Math" panose="02040503050406030204" pitchFamily="18" charset="0"/>
                            <a:ea typeface="Cambria Math" panose="02040503050406030204" pitchFamily="18" charset="0"/>
                          </a:rPr>
                          <m:t>∈</m:t>
                        </m:r>
                        <m:r>
                          <m:rPr>
                            <m:sty m:val="p"/>
                          </m:rPr>
                          <a:rPr lang="el-GR" sz="1600" i="1" smtClean="0">
                            <a:solidFill>
                              <a:srgbClr val="7E6C6C"/>
                            </a:solidFill>
                            <a:latin typeface="Cambria Math" panose="02040503050406030204" pitchFamily="18" charset="0"/>
                            <a:ea typeface="Cambria Math" panose="02040503050406030204" pitchFamily="18" charset="0"/>
                          </a:rPr>
                          <m:t>Γ</m:t>
                        </m:r>
                        <m:r>
                          <a:rPr lang="en-US" sz="1600" b="0" i="1" smtClean="0">
                            <a:solidFill>
                              <a:srgbClr val="7E6C6C"/>
                            </a:solidFill>
                            <a:latin typeface="Cambria Math" panose="02040503050406030204" pitchFamily="18" charset="0"/>
                            <a:ea typeface="Cambria Math" panose="02040503050406030204" pitchFamily="18" charset="0"/>
                          </a:rPr>
                          <m:t>, </m:t>
                        </m:r>
                        <m:r>
                          <a:rPr lang="en-US" sz="1600" b="0" i="1" smtClean="0">
                            <a:solidFill>
                              <a:srgbClr val="7E6C6C"/>
                            </a:solidFill>
                            <a:latin typeface="Cambria Math" panose="02040503050406030204" pitchFamily="18" charset="0"/>
                            <a:ea typeface="Cambria Math" panose="02040503050406030204" pitchFamily="18" charset="0"/>
                          </a:rPr>
                          <m:t>𝑏𝑜𝑢𝑛𝑑𝑎𝑟𝑦</m:t>
                        </m:r>
                      </m:oMath>
                    </m:oMathPara>
                  </a14:m>
                  <a:endParaRPr lang="en-CH" sz="1600" dirty="0">
                    <a:solidFill>
                      <a:srgbClr val="7E6C6C"/>
                    </a:solidFill>
                  </a:endParaRPr>
                </a:p>
              </p:txBody>
            </p:sp>
          </mc:Choice>
          <mc:Fallback xmlns="">
            <p:sp>
              <p:nvSpPr>
                <p:cNvPr id="107" name="TextBox 106">
                  <a:extLst>
                    <a:ext uri="{FF2B5EF4-FFF2-40B4-BE49-F238E27FC236}">
                      <a16:creationId xmlns:a16="http://schemas.microsoft.com/office/drawing/2014/main" id="{54540442-E11F-F4D7-0612-8065FC163F88}"/>
                    </a:ext>
                  </a:extLst>
                </p:cNvPr>
                <p:cNvSpPr txBox="1">
                  <a:spLocks noRot="1" noChangeAspect="1" noMove="1" noResize="1" noEditPoints="1" noAdjustHandles="1" noChangeArrowheads="1" noChangeShapeType="1" noTextEdit="1"/>
                </p:cNvSpPr>
                <p:nvPr/>
              </p:nvSpPr>
              <p:spPr>
                <a:xfrm>
                  <a:off x="1549849" y="5222347"/>
                  <a:ext cx="1321003" cy="246221"/>
                </a:xfrm>
                <a:prstGeom prst="rect">
                  <a:avLst/>
                </a:prstGeom>
                <a:blipFill>
                  <a:blip r:embed="rId3"/>
                  <a:stretch>
                    <a:fillRect l="-1887" r="-3774" b="-30000"/>
                  </a:stretch>
                </a:blipFill>
                <a:ln w="12700">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D6ECDCEE-DB88-D810-61E3-595A4D9CAA0B}"/>
                    </a:ext>
                  </a:extLst>
                </p:cNvPr>
                <p:cNvSpPr txBox="1"/>
                <p:nvPr/>
              </p:nvSpPr>
              <p:spPr>
                <a:xfrm>
                  <a:off x="1557806" y="5622092"/>
                  <a:ext cx="1146275" cy="246221"/>
                </a:xfrm>
                <a:prstGeom prst="rect">
                  <a:avLst/>
                </a:prstGeom>
                <a:noFill/>
                <a:ln w="127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1600" i="1" smtClean="0">
                            <a:solidFill>
                              <a:srgbClr val="7E6C6C"/>
                            </a:solidFill>
                            <a:latin typeface="Cambria Math" panose="02040503050406030204" pitchFamily="18" charset="0"/>
                            <a:ea typeface="Cambria Math" panose="02040503050406030204" pitchFamily="18" charset="0"/>
                          </a:rPr>
                          <m:t>∈</m:t>
                        </m:r>
                        <m:r>
                          <m:rPr>
                            <m:sty m:val="p"/>
                          </m:rPr>
                          <a:rPr lang="el-GR" sz="1600" i="1" smtClean="0">
                            <a:solidFill>
                              <a:srgbClr val="7E6C6C"/>
                            </a:solidFill>
                            <a:latin typeface="Cambria Math" panose="02040503050406030204" pitchFamily="18" charset="0"/>
                            <a:ea typeface="Cambria Math" panose="02040503050406030204" pitchFamily="18" charset="0"/>
                          </a:rPr>
                          <m:t>Ω</m:t>
                        </m:r>
                        <m:r>
                          <a:rPr lang="en-US" sz="1600" b="0" i="1" smtClean="0">
                            <a:solidFill>
                              <a:srgbClr val="7E6C6C"/>
                            </a:solidFill>
                            <a:latin typeface="Cambria Math" panose="02040503050406030204" pitchFamily="18" charset="0"/>
                            <a:ea typeface="Cambria Math" panose="02040503050406030204" pitchFamily="18" charset="0"/>
                          </a:rPr>
                          <m:t>, </m:t>
                        </m:r>
                        <m:r>
                          <a:rPr lang="en-US" sz="1600" b="0" i="1" smtClean="0">
                            <a:solidFill>
                              <a:srgbClr val="7E6C6C"/>
                            </a:solidFill>
                            <a:latin typeface="Cambria Math" panose="02040503050406030204" pitchFamily="18" charset="0"/>
                            <a:ea typeface="Cambria Math" panose="02040503050406030204" pitchFamily="18" charset="0"/>
                          </a:rPr>
                          <m:t>𝑑𝑜𝑚𝑎𝑖𝑛</m:t>
                        </m:r>
                      </m:oMath>
                    </m:oMathPara>
                  </a14:m>
                  <a:endParaRPr lang="en-CH" sz="1600" dirty="0">
                    <a:solidFill>
                      <a:srgbClr val="7E6C6C"/>
                    </a:solidFill>
                  </a:endParaRPr>
                </a:p>
              </p:txBody>
            </p:sp>
          </mc:Choice>
          <mc:Fallback xmlns="">
            <p:sp>
              <p:nvSpPr>
                <p:cNvPr id="108" name="TextBox 107">
                  <a:extLst>
                    <a:ext uri="{FF2B5EF4-FFF2-40B4-BE49-F238E27FC236}">
                      <a16:creationId xmlns:a16="http://schemas.microsoft.com/office/drawing/2014/main" id="{D6ECDCEE-DB88-D810-61E3-595A4D9CAA0B}"/>
                    </a:ext>
                  </a:extLst>
                </p:cNvPr>
                <p:cNvSpPr txBox="1">
                  <a:spLocks noRot="1" noChangeAspect="1" noMove="1" noResize="1" noEditPoints="1" noAdjustHandles="1" noChangeArrowheads="1" noChangeShapeType="1" noTextEdit="1"/>
                </p:cNvSpPr>
                <p:nvPr/>
              </p:nvSpPr>
              <p:spPr>
                <a:xfrm>
                  <a:off x="1557806" y="5622092"/>
                  <a:ext cx="1146275" cy="246221"/>
                </a:xfrm>
                <a:prstGeom prst="rect">
                  <a:avLst/>
                </a:prstGeom>
                <a:blipFill>
                  <a:blip r:embed="rId4"/>
                  <a:stretch>
                    <a:fillRect l="-2174" r="-3261" b="-4762"/>
                  </a:stretch>
                </a:blipFill>
                <a:ln w="12700">
                  <a:noFill/>
                </a:ln>
              </p:spPr>
              <p:txBody>
                <a:bodyPr/>
                <a:lstStyle/>
                <a:p>
                  <a:r>
                    <a:rPr lang="en-CH">
                      <a:noFill/>
                    </a:rPr>
                    <a:t> </a:t>
                  </a:r>
                </a:p>
              </p:txBody>
            </p:sp>
          </mc:Fallback>
        </mc:AlternateContent>
      </p:grpSp>
      <p:sp>
        <p:nvSpPr>
          <p:cNvPr id="109" name="Content Placeholder 10">
            <a:extLst>
              <a:ext uri="{FF2B5EF4-FFF2-40B4-BE49-F238E27FC236}">
                <a16:creationId xmlns:a16="http://schemas.microsoft.com/office/drawing/2014/main" id="{09D3D488-933A-1401-17B4-A512B1F88EAC}"/>
              </a:ext>
            </a:extLst>
          </p:cNvPr>
          <p:cNvSpPr>
            <a:spLocks noGrp="1"/>
          </p:cNvSpPr>
          <p:nvPr>
            <p:ph sz="half" idx="1"/>
          </p:nvPr>
        </p:nvSpPr>
        <p:spPr>
          <a:xfrm>
            <a:off x="4352081" y="1891086"/>
            <a:ext cx="7538278" cy="3697332"/>
          </a:xfrm>
        </p:spPr>
        <p:txBody>
          <a:bodyPr>
            <a:normAutofit/>
          </a:bodyPr>
          <a:lstStyle/>
          <a:p>
            <a:pPr marL="571500" indent="-571500"/>
            <a:r>
              <a:rPr lang="en-GB" sz="2800" b="0" i="0" u="none" strike="noStrike" dirty="0">
                <a:solidFill>
                  <a:srgbClr val="7E6C6C"/>
                </a:solidFill>
                <a:effectLst/>
              </a:rPr>
              <a:t>Boundary cell values are controllable</a:t>
            </a:r>
            <a:r>
              <a:rPr lang="en-GB" sz="2800" dirty="0">
                <a:solidFill>
                  <a:srgbClr val="7E6C6C"/>
                </a:solidFill>
              </a:rPr>
              <a:t>.</a:t>
            </a:r>
          </a:p>
          <a:p>
            <a:pPr marL="571500" indent="-571500"/>
            <a:r>
              <a:rPr lang="en-GB" sz="2800" b="0" i="0" u="none" strike="noStrike" dirty="0">
                <a:solidFill>
                  <a:srgbClr val="7E6C6C"/>
                </a:solidFill>
                <a:effectLst/>
              </a:rPr>
              <a:t>Domain values follow an elliptic PDE.</a:t>
            </a:r>
          </a:p>
          <a:p>
            <a:pPr marL="571500" indent="-571500"/>
            <a:r>
              <a:rPr lang="en-GB" sz="2800" b="0" i="0" u="none" strike="noStrike" dirty="0">
                <a:solidFill>
                  <a:srgbClr val="7E6C6C"/>
                </a:solidFill>
                <a:effectLst/>
              </a:rPr>
              <a:t>Domain cells have desired values.</a:t>
            </a:r>
          </a:p>
          <a:p>
            <a:pPr marL="571500" indent="-571500"/>
            <a:r>
              <a:rPr lang="en-GB" dirty="0">
                <a:solidFill>
                  <a:srgbClr val="7E6C6C"/>
                </a:solidFill>
              </a:rPr>
              <a:t>Both domain and boundary cells have </a:t>
            </a:r>
            <a:r>
              <a:rPr lang="en-GB" sz="2800" b="0" i="0" u="none" strike="noStrike" dirty="0">
                <a:solidFill>
                  <a:srgbClr val="7E6C6C"/>
                </a:solidFill>
                <a:effectLst/>
              </a:rPr>
              <a:t>upper and lower bound constraints.</a:t>
            </a:r>
          </a:p>
          <a:p>
            <a:pPr marL="0" indent="0">
              <a:buNone/>
            </a:pPr>
            <a:r>
              <a:rPr lang="en-GB" sz="2800" b="1" i="0" u="none" strike="noStrike" dirty="0">
                <a:solidFill>
                  <a:srgbClr val="7E6C6C"/>
                </a:solidFill>
                <a:effectLst/>
              </a:rPr>
              <a:t>Find the most optimal values for the boundaries such that the domain would be closest to the desired values, without violating the constraints.</a:t>
            </a:r>
          </a:p>
        </p:txBody>
      </p:sp>
      <p:sp>
        <p:nvSpPr>
          <p:cNvPr id="8" name="Slide Number Placeholder 7">
            <a:extLst>
              <a:ext uri="{FF2B5EF4-FFF2-40B4-BE49-F238E27FC236}">
                <a16:creationId xmlns:a16="http://schemas.microsoft.com/office/drawing/2014/main" id="{E3FCFCF9-8143-61A6-023D-9691EC753747}"/>
              </a:ext>
            </a:extLst>
          </p:cNvPr>
          <p:cNvSpPr>
            <a:spLocks noGrp="1"/>
          </p:cNvSpPr>
          <p:nvPr>
            <p:ph type="sldNum" sz="quarter" idx="12"/>
          </p:nvPr>
        </p:nvSpPr>
        <p:spPr/>
        <p:txBody>
          <a:bodyPr/>
          <a:lstStyle/>
          <a:p>
            <a:fld id="{C814EB84-CF03-FB44-8028-0D1802CB39D8}" type="slidenum">
              <a:rPr lang="en-CH" smtClean="0"/>
              <a:t>2</a:t>
            </a:fld>
            <a:endParaRPr lang="en-CH" dirty="0"/>
          </a:p>
        </p:txBody>
      </p:sp>
    </p:spTree>
    <p:extLst>
      <p:ext uri="{BB962C8B-B14F-4D97-AF65-F5344CB8AC3E}">
        <p14:creationId xmlns:p14="http://schemas.microsoft.com/office/powerpoint/2010/main" val="4044929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iagram, line, design&#10;&#10;Description automatically generated">
            <a:extLst>
              <a:ext uri="{FF2B5EF4-FFF2-40B4-BE49-F238E27FC236}">
                <a16:creationId xmlns:a16="http://schemas.microsoft.com/office/drawing/2014/main" id="{C5D0D5C3-36A1-2DD3-70B3-44F4E7B5A65F}"/>
              </a:ext>
            </a:extLst>
          </p:cNvPr>
          <p:cNvPicPr>
            <a:picLocks noChangeAspect="1"/>
          </p:cNvPicPr>
          <p:nvPr/>
        </p:nvPicPr>
        <p:blipFill>
          <a:blip r:embed="rId3"/>
          <a:stretch>
            <a:fillRect/>
          </a:stretch>
        </p:blipFill>
        <p:spPr>
          <a:xfrm>
            <a:off x="2091105" y="1390215"/>
            <a:ext cx="3421171" cy="2565878"/>
          </a:xfrm>
          <a:prstGeom prst="rect">
            <a:avLst/>
          </a:prstGeom>
        </p:spPr>
      </p:pic>
      <p:pic>
        <p:nvPicPr>
          <p:cNvPr id="15" name="Picture 14" descr="A picture containing diagram, design&#10;&#10;Description automatically generated">
            <a:extLst>
              <a:ext uri="{FF2B5EF4-FFF2-40B4-BE49-F238E27FC236}">
                <a16:creationId xmlns:a16="http://schemas.microsoft.com/office/drawing/2014/main" id="{0C13FE30-8A64-9D08-2133-F81E82EB96EB}"/>
              </a:ext>
            </a:extLst>
          </p:cNvPr>
          <p:cNvPicPr>
            <a:picLocks noChangeAspect="1"/>
          </p:cNvPicPr>
          <p:nvPr/>
        </p:nvPicPr>
        <p:blipFill>
          <a:blip r:embed="rId4"/>
          <a:stretch>
            <a:fillRect/>
          </a:stretch>
        </p:blipFill>
        <p:spPr>
          <a:xfrm>
            <a:off x="5349659" y="1390215"/>
            <a:ext cx="3421171" cy="2565878"/>
          </a:xfrm>
          <a:prstGeom prst="rect">
            <a:avLst/>
          </a:prstGeom>
        </p:spPr>
      </p:pic>
      <p:pic>
        <p:nvPicPr>
          <p:cNvPr id="17" name="Picture 16" descr="A picture containing diagram, design, cube&#10;&#10;Description automatically generated">
            <a:extLst>
              <a:ext uri="{FF2B5EF4-FFF2-40B4-BE49-F238E27FC236}">
                <a16:creationId xmlns:a16="http://schemas.microsoft.com/office/drawing/2014/main" id="{CBCEE0A5-0348-FA23-3B6C-B0067EB02C88}"/>
              </a:ext>
            </a:extLst>
          </p:cNvPr>
          <p:cNvPicPr>
            <a:picLocks noChangeAspect="1"/>
          </p:cNvPicPr>
          <p:nvPr/>
        </p:nvPicPr>
        <p:blipFill>
          <a:blip r:embed="rId5"/>
          <a:stretch>
            <a:fillRect/>
          </a:stretch>
        </p:blipFill>
        <p:spPr>
          <a:xfrm>
            <a:off x="8608213" y="1390215"/>
            <a:ext cx="3421171" cy="2565878"/>
          </a:xfrm>
          <a:prstGeom prst="rect">
            <a:avLst/>
          </a:prstGeom>
        </p:spPr>
      </p:pic>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Results</a:t>
            </a:r>
            <a:r>
              <a:rPr lang="de-DE" sz="4400" b="1" dirty="0">
                <a:solidFill>
                  <a:schemeClr val="bg1"/>
                </a:solidFill>
              </a:rPr>
              <a:t>: </a:t>
            </a:r>
            <a:r>
              <a:rPr lang="de-DE" sz="4400" dirty="0" err="1">
                <a:solidFill>
                  <a:schemeClr val="bg1"/>
                </a:solidFill>
              </a:rPr>
              <a:t>Visualizing</a:t>
            </a:r>
            <a:r>
              <a:rPr lang="de-DE" sz="4400" dirty="0">
                <a:solidFill>
                  <a:schemeClr val="bg1"/>
                </a:solidFill>
              </a:rPr>
              <a:t> </a:t>
            </a:r>
            <a:r>
              <a:rPr lang="de-DE" sz="4400" dirty="0" err="1">
                <a:solidFill>
                  <a:schemeClr val="bg1"/>
                </a:solidFill>
              </a:rPr>
              <a:t>solutions</a:t>
            </a:r>
            <a:endParaRPr lang="de-DE" sz="4400" b="1"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9" name="Slide Number Placeholder 8">
            <a:extLst>
              <a:ext uri="{FF2B5EF4-FFF2-40B4-BE49-F238E27FC236}">
                <a16:creationId xmlns:a16="http://schemas.microsoft.com/office/drawing/2014/main" id="{4FB85901-812A-12E3-D072-A7F96249E012}"/>
              </a:ext>
            </a:extLst>
          </p:cNvPr>
          <p:cNvSpPr>
            <a:spLocks noGrp="1"/>
          </p:cNvSpPr>
          <p:nvPr>
            <p:ph type="sldNum" sz="quarter" idx="12"/>
          </p:nvPr>
        </p:nvSpPr>
        <p:spPr/>
        <p:txBody>
          <a:bodyPr/>
          <a:lstStyle/>
          <a:p>
            <a:fld id="{C814EB84-CF03-FB44-8028-0D1802CB39D8}" type="slidenum">
              <a:rPr lang="en-CH" smtClean="0"/>
              <a:t>20</a:t>
            </a:fld>
            <a:endParaRPr lang="en-CH" dirty="0"/>
          </a:p>
        </p:txBody>
      </p:sp>
      <p:sp>
        <p:nvSpPr>
          <p:cNvPr id="22" name="TextBox 21">
            <a:extLst>
              <a:ext uri="{FF2B5EF4-FFF2-40B4-BE49-F238E27FC236}">
                <a16:creationId xmlns:a16="http://schemas.microsoft.com/office/drawing/2014/main" id="{B3A935E6-D583-2E88-B34E-989205E1E073}"/>
              </a:ext>
            </a:extLst>
          </p:cNvPr>
          <p:cNvSpPr txBox="1"/>
          <p:nvPr/>
        </p:nvSpPr>
        <p:spPr>
          <a:xfrm>
            <a:off x="3183340" y="1171020"/>
            <a:ext cx="911468" cy="369332"/>
          </a:xfrm>
          <a:prstGeom prst="rect">
            <a:avLst/>
          </a:prstGeom>
          <a:noFill/>
        </p:spPr>
        <p:txBody>
          <a:bodyPr wrap="none" rtlCol="0">
            <a:spAutoFit/>
          </a:bodyPr>
          <a:lstStyle/>
          <a:p>
            <a:pPr algn="ctr"/>
            <a:r>
              <a:rPr lang="en-CH" b="1" dirty="0">
                <a:solidFill>
                  <a:srgbClr val="7E6C6C"/>
                </a:solidFill>
              </a:rPr>
              <a:t>Desired</a:t>
            </a:r>
          </a:p>
        </p:txBody>
      </p:sp>
      <p:sp>
        <p:nvSpPr>
          <p:cNvPr id="23" name="TextBox 22">
            <a:extLst>
              <a:ext uri="{FF2B5EF4-FFF2-40B4-BE49-F238E27FC236}">
                <a16:creationId xmlns:a16="http://schemas.microsoft.com/office/drawing/2014/main" id="{3C5C014F-C0C3-568C-3A57-5A1CE7B1FA30}"/>
              </a:ext>
            </a:extLst>
          </p:cNvPr>
          <p:cNvSpPr txBox="1"/>
          <p:nvPr/>
        </p:nvSpPr>
        <p:spPr>
          <a:xfrm>
            <a:off x="6679725" y="1158852"/>
            <a:ext cx="761042" cy="369332"/>
          </a:xfrm>
          <a:prstGeom prst="rect">
            <a:avLst/>
          </a:prstGeom>
          <a:noFill/>
        </p:spPr>
        <p:txBody>
          <a:bodyPr wrap="none" rtlCol="0">
            <a:spAutoFit/>
          </a:bodyPr>
          <a:lstStyle/>
          <a:p>
            <a:pPr algn="ctr"/>
            <a:r>
              <a:rPr lang="en-CH" b="1" dirty="0">
                <a:solidFill>
                  <a:srgbClr val="7E6C6C"/>
                </a:solidFill>
              </a:rPr>
              <a:t>IPOPT</a:t>
            </a:r>
          </a:p>
        </p:txBody>
      </p:sp>
      <p:sp>
        <p:nvSpPr>
          <p:cNvPr id="24" name="TextBox 23">
            <a:extLst>
              <a:ext uri="{FF2B5EF4-FFF2-40B4-BE49-F238E27FC236}">
                <a16:creationId xmlns:a16="http://schemas.microsoft.com/office/drawing/2014/main" id="{D8C33AC3-3A29-23F9-5001-5D09351A6A24}"/>
              </a:ext>
            </a:extLst>
          </p:cNvPr>
          <p:cNvSpPr txBox="1"/>
          <p:nvPr/>
        </p:nvSpPr>
        <p:spPr>
          <a:xfrm>
            <a:off x="9535295" y="1158852"/>
            <a:ext cx="1892249" cy="369332"/>
          </a:xfrm>
          <a:prstGeom prst="rect">
            <a:avLst/>
          </a:prstGeom>
          <a:noFill/>
        </p:spPr>
        <p:txBody>
          <a:bodyPr wrap="none" rtlCol="0">
            <a:spAutoFit/>
          </a:bodyPr>
          <a:lstStyle/>
          <a:p>
            <a:pPr algn="ctr"/>
            <a:r>
              <a:rPr lang="en-CH" b="1" dirty="0">
                <a:solidFill>
                  <a:srgbClr val="7E6C6C"/>
                </a:solidFill>
              </a:rPr>
              <a:t>Proposed method</a:t>
            </a:r>
          </a:p>
        </p:txBody>
      </p:sp>
      <p:sp>
        <p:nvSpPr>
          <p:cNvPr id="31" name="TextBox 30">
            <a:extLst>
              <a:ext uri="{FF2B5EF4-FFF2-40B4-BE49-F238E27FC236}">
                <a16:creationId xmlns:a16="http://schemas.microsoft.com/office/drawing/2014/main" id="{C92F2679-3FB8-EF22-3620-0B85BF79F002}"/>
              </a:ext>
            </a:extLst>
          </p:cNvPr>
          <p:cNvSpPr txBox="1"/>
          <p:nvPr/>
        </p:nvSpPr>
        <p:spPr>
          <a:xfrm>
            <a:off x="6512851" y="3795140"/>
            <a:ext cx="1094788"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0.1746</a:t>
            </a:r>
          </a:p>
        </p:txBody>
      </p:sp>
      <p:sp>
        <p:nvSpPr>
          <p:cNvPr id="37" name="TextBox 36">
            <a:extLst>
              <a:ext uri="{FF2B5EF4-FFF2-40B4-BE49-F238E27FC236}">
                <a16:creationId xmlns:a16="http://schemas.microsoft.com/office/drawing/2014/main" id="{CD8A878F-010D-5576-B716-FEA456030F3D}"/>
              </a:ext>
            </a:extLst>
          </p:cNvPr>
          <p:cNvSpPr txBox="1"/>
          <p:nvPr/>
        </p:nvSpPr>
        <p:spPr>
          <a:xfrm>
            <a:off x="9934021" y="3731174"/>
            <a:ext cx="1094788"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0.1746</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461AA51-9ABE-CC84-96F8-8860DBA04197}"/>
                  </a:ext>
                </a:extLst>
              </p:cNvPr>
              <p:cNvSpPr txBox="1"/>
              <p:nvPr/>
            </p:nvSpPr>
            <p:spPr>
              <a:xfrm>
                <a:off x="589374" y="1934490"/>
                <a:ext cx="1632755" cy="1754326"/>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1800" b="0" i="1" smtClean="0">
                          <a:solidFill>
                            <a:srgbClr val="7E6C6C"/>
                          </a:solidFill>
                          <a:latin typeface="Cambria Math" panose="02040503050406030204" pitchFamily="18" charset="0"/>
                        </a:rPr>
                        <m:t>𝑐</m:t>
                      </m:r>
                      <m:r>
                        <m:rPr>
                          <m:aln/>
                        </m:rPr>
                        <a:rPr lang="en-US" sz="1800" b="0" i="1" smtClean="0">
                          <a:solidFill>
                            <a:srgbClr val="7E6C6C"/>
                          </a:solidFill>
                          <a:latin typeface="Cambria Math" panose="02040503050406030204" pitchFamily="18" charset="0"/>
                        </a:rPr>
                        <m:t>=</m:t>
                      </m:r>
                      <m:r>
                        <a:rPr lang="en-US" sz="1800" b="0" i="1" smtClean="0">
                          <a:solidFill>
                            <a:srgbClr val="7E6C6C"/>
                          </a:solidFill>
                          <a:latin typeface="Cambria Math" panose="02040503050406030204" pitchFamily="18" charset="0"/>
                        </a:rPr>
                        <m:t>−10</m:t>
                      </m:r>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sSup>
                        <m:sSupPr>
                          <m:ctrlPr>
                            <a:rPr lang="en-US" i="1">
                              <a:solidFill>
                                <a:srgbClr val="7E6C6C"/>
                              </a:solidFill>
                              <a:latin typeface="Cambria Math" panose="02040503050406030204" pitchFamily="18" charset="0"/>
                            </a:rPr>
                          </m:ctrlPr>
                        </m:sSupPr>
                        <m:e>
                          <m:r>
                            <a:rPr lang="en-US" i="1">
                              <a:solidFill>
                                <a:srgbClr val="7E6C6C"/>
                              </a:solidFill>
                              <a:latin typeface="Cambria Math" panose="02040503050406030204" pitchFamily="18" charset="0"/>
                            </a:rPr>
                            <m:t>−10</m:t>
                          </m:r>
                        </m:e>
                        <m:sup>
                          <m:r>
                            <a:rPr lang="en-US" i="1">
                              <a:solidFill>
                                <a:srgbClr val="7E6C6C"/>
                              </a:solidFill>
                              <a:latin typeface="Cambria Math" panose="02040503050406030204" pitchFamily="18" charset="0"/>
                            </a:rPr>
                            <m:t>20</m:t>
                          </m:r>
                        </m:sup>
                      </m:sSup>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0.94</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−1.33</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2.06</m:t>
                      </m:r>
                    </m:oMath>
                    <m:oMath xmlns:m="http://schemas.openxmlformats.org/officeDocument/2006/math">
                      <m:r>
                        <a:rPr lang="en-US" i="1">
                          <a:solidFill>
                            <a:srgbClr val="7E6C6C"/>
                          </a:solidFill>
                          <a:latin typeface="Cambria Math" panose="02040503050406030204" pitchFamily="18" charset="0"/>
                        </a:rPr>
                        <m:t>𝑁</m:t>
                      </m:r>
                      <m:r>
                        <a:rPr lang="en-US" i="1">
                          <a:solidFill>
                            <a:srgbClr val="7E6C6C"/>
                          </a:solidFill>
                          <a:latin typeface="Cambria Math" panose="02040503050406030204" pitchFamily="18" charset="0"/>
                        </a:rPr>
                        <m:t>=81</m:t>
                      </m:r>
                    </m:oMath>
                  </m:oMathPara>
                </a14:m>
                <a:endParaRPr lang="en-US" dirty="0">
                  <a:solidFill>
                    <a:srgbClr val="7E6C6C"/>
                  </a:solidFill>
                </a:endParaRPr>
              </a:p>
            </p:txBody>
          </p:sp>
        </mc:Choice>
        <mc:Fallback xmlns="">
          <p:sp>
            <p:nvSpPr>
              <p:cNvPr id="44" name="TextBox 43">
                <a:extLst>
                  <a:ext uri="{FF2B5EF4-FFF2-40B4-BE49-F238E27FC236}">
                    <a16:creationId xmlns:a16="http://schemas.microsoft.com/office/drawing/2014/main" id="{0461AA51-9ABE-CC84-96F8-8860DBA04197}"/>
                  </a:ext>
                </a:extLst>
              </p:cNvPr>
              <p:cNvSpPr txBox="1">
                <a:spLocks noRot="1" noChangeAspect="1" noMove="1" noResize="1" noEditPoints="1" noAdjustHandles="1" noChangeArrowheads="1" noChangeShapeType="1" noTextEdit="1"/>
              </p:cNvSpPr>
              <p:nvPr/>
            </p:nvSpPr>
            <p:spPr>
              <a:xfrm>
                <a:off x="589374" y="1934490"/>
                <a:ext cx="1632755" cy="1754326"/>
              </a:xfrm>
              <a:prstGeom prst="rect">
                <a:avLst/>
              </a:prstGeom>
              <a:blipFill>
                <a:blip r:embed="rId6"/>
                <a:stretch>
                  <a:fillRect/>
                </a:stretch>
              </a:blipFill>
            </p:spPr>
            <p:txBody>
              <a:bodyPr/>
              <a:lstStyle/>
              <a:p>
                <a:r>
                  <a:rPr lang="en-CH">
                    <a:noFill/>
                  </a:rPr>
                  <a:t> </a:t>
                </a:r>
              </a:p>
            </p:txBody>
          </p:sp>
        </mc:Fallback>
      </mc:AlternateContent>
      <p:pic>
        <p:nvPicPr>
          <p:cNvPr id="29" name="Picture 28">
            <a:extLst>
              <a:ext uri="{FF2B5EF4-FFF2-40B4-BE49-F238E27FC236}">
                <a16:creationId xmlns:a16="http://schemas.microsoft.com/office/drawing/2014/main" id="{C8621065-FA27-974E-D38A-1B88AAF95409}"/>
              </a:ext>
            </a:extLst>
          </p:cNvPr>
          <p:cNvPicPr>
            <a:picLocks noChangeAspect="1"/>
          </p:cNvPicPr>
          <p:nvPr/>
        </p:nvPicPr>
        <p:blipFill>
          <a:blip r:embed="rId7"/>
          <a:stretch>
            <a:fillRect/>
          </a:stretch>
        </p:blipFill>
        <p:spPr>
          <a:xfrm>
            <a:off x="1928489" y="3808251"/>
            <a:ext cx="3421171" cy="2565878"/>
          </a:xfrm>
          <a:prstGeom prst="rect">
            <a:avLst/>
          </a:prstGeom>
        </p:spPr>
      </p:pic>
      <p:pic>
        <p:nvPicPr>
          <p:cNvPr id="30" name="Picture 29" descr="A picture containing diagram, drawing, design&#10;&#10;Description automatically generated">
            <a:extLst>
              <a:ext uri="{FF2B5EF4-FFF2-40B4-BE49-F238E27FC236}">
                <a16:creationId xmlns:a16="http://schemas.microsoft.com/office/drawing/2014/main" id="{872EA9EF-D210-F28F-2C46-1C1DC074B9E6}"/>
              </a:ext>
            </a:extLst>
          </p:cNvPr>
          <p:cNvPicPr>
            <a:picLocks noChangeAspect="1"/>
          </p:cNvPicPr>
          <p:nvPr/>
        </p:nvPicPr>
        <p:blipFill>
          <a:blip r:embed="rId8"/>
          <a:stretch>
            <a:fillRect/>
          </a:stretch>
        </p:blipFill>
        <p:spPr>
          <a:xfrm>
            <a:off x="5349658" y="3803995"/>
            <a:ext cx="3421171" cy="2565878"/>
          </a:xfrm>
          <a:prstGeom prst="rect">
            <a:avLst/>
          </a:prstGeom>
        </p:spPr>
      </p:pic>
      <p:pic>
        <p:nvPicPr>
          <p:cNvPr id="32" name="Picture 31">
            <a:extLst>
              <a:ext uri="{FF2B5EF4-FFF2-40B4-BE49-F238E27FC236}">
                <a16:creationId xmlns:a16="http://schemas.microsoft.com/office/drawing/2014/main" id="{9E516C2F-EB73-7F40-B3A2-12E0FA16AC03}"/>
              </a:ext>
            </a:extLst>
          </p:cNvPr>
          <p:cNvPicPr>
            <a:picLocks noChangeAspect="1"/>
          </p:cNvPicPr>
          <p:nvPr/>
        </p:nvPicPr>
        <p:blipFill>
          <a:blip r:embed="rId9"/>
          <a:stretch>
            <a:fillRect/>
          </a:stretch>
        </p:blipFill>
        <p:spPr>
          <a:xfrm>
            <a:off x="8756519" y="3798276"/>
            <a:ext cx="3421171" cy="2565878"/>
          </a:xfrm>
          <a:prstGeom prst="rect">
            <a:avLst/>
          </a:prstGeom>
        </p:spPr>
      </p:pic>
      <p:sp>
        <p:nvSpPr>
          <p:cNvPr id="34" name="TextBox 33">
            <a:extLst>
              <a:ext uri="{FF2B5EF4-FFF2-40B4-BE49-F238E27FC236}">
                <a16:creationId xmlns:a16="http://schemas.microsoft.com/office/drawing/2014/main" id="{672A9CBA-3D24-B4A8-A56D-985E5B4AE3EB}"/>
              </a:ext>
            </a:extLst>
          </p:cNvPr>
          <p:cNvSpPr txBox="1"/>
          <p:nvPr/>
        </p:nvSpPr>
        <p:spPr>
          <a:xfrm>
            <a:off x="6512851" y="6195270"/>
            <a:ext cx="1094788"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0.0604</a:t>
            </a:r>
          </a:p>
        </p:txBody>
      </p:sp>
      <p:sp>
        <p:nvSpPr>
          <p:cNvPr id="35" name="TextBox 34">
            <a:extLst>
              <a:ext uri="{FF2B5EF4-FFF2-40B4-BE49-F238E27FC236}">
                <a16:creationId xmlns:a16="http://schemas.microsoft.com/office/drawing/2014/main" id="{4F1C33E2-5C76-0206-7862-F0323A1FDE85}"/>
              </a:ext>
            </a:extLst>
          </p:cNvPr>
          <p:cNvSpPr txBox="1"/>
          <p:nvPr/>
        </p:nvSpPr>
        <p:spPr>
          <a:xfrm>
            <a:off x="9934024" y="6220241"/>
            <a:ext cx="1094788"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0.0604</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4C0113-76C9-6FE3-C964-9342D70C33ED}"/>
                  </a:ext>
                </a:extLst>
              </p:cNvPr>
              <p:cNvSpPr txBox="1"/>
              <p:nvPr/>
            </p:nvSpPr>
            <p:spPr>
              <a:xfrm>
                <a:off x="589373" y="4480002"/>
                <a:ext cx="1632755" cy="1754326"/>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1800" b="0" i="1" smtClean="0">
                          <a:solidFill>
                            <a:srgbClr val="7E6C6C"/>
                          </a:solidFill>
                          <a:latin typeface="Cambria Math" panose="02040503050406030204" pitchFamily="18" charset="0"/>
                        </a:rPr>
                        <m:t>𝑐</m:t>
                      </m:r>
                      <m:r>
                        <m:rPr>
                          <m:aln/>
                        </m:rPr>
                        <a:rPr lang="en-US" sz="1800" b="0" i="1" smtClean="0">
                          <a:solidFill>
                            <a:srgbClr val="7E6C6C"/>
                          </a:solidFill>
                          <a:latin typeface="Cambria Math" panose="02040503050406030204" pitchFamily="18" charset="0"/>
                        </a:rPr>
                        <m:t>=</m:t>
                      </m:r>
                      <m:r>
                        <a:rPr lang="en-US" sz="1800" b="0" i="1" smtClean="0">
                          <a:solidFill>
                            <a:srgbClr val="7E6C6C"/>
                          </a:solidFill>
                          <a:latin typeface="Cambria Math" panose="02040503050406030204" pitchFamily="18" charset="0"/>
                        </a:rPr>
                        <m:t>−10</m:t>
                      </m:r>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sSup>
                        <m:sSupPr>
                          <m:ctrlPr>
                            <a:rPr lang="en-US" i="1">
                              <a:solidFill>
                                <a:srgbClr val="7E6C6C"/>
                              </a:solidFill>
                              <a:latin typeface="Cambria Math" panose="02040503050406030204" pitchFamily="18" charset="0"/>
                            </a:rPr>
                          </m:ctrlPr>
                        </m:sSupPr>
                        <m:e>
                          <m:r>
                            <a:rPr lang="en-US" i="1">
                              <a:solidFill>
                                <a:srgbClr val="7E6C6C"/>
                              </a:solidFill>
                              <a:latin typeface="Cambria Math" panose="02040503050406030204" pitchFamily="18" charset="0"/>
                            </a:rPr>
                            <m:t>−10</m:t>
                          </m:r>
                        </m:e>
                        <m:sup>
                          <m:r>
                            <a:rPr lang="en-US" i="1">
                              <a:solidFill>
                                <a:srgbClr val="7E6C6C"/>
                              </a:solidFill>
                              <a:latin typeface="Cambria Math" panose="02040503050406030204" pitchFamily="18" charset="0"/>
                            </a:rPr>
                            <m:t>20</m:t>
                          </m:r>
                        </m:sup>
                      </m:sSup>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2.99</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1.88</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3.10</m:t>
                      </m:r>
                    </m:oMath>
                    <m:oMath xmlns:m="http://schemas.openxmlformats.org/officeDocument/2006/math">
                      <m:r>
                        <a:rPr lang="en-US" b="0" i="1" smtClean="0">
                          <a:solidFill>
                            <a:srgbClr val="7E6C6C"/>
                          </a:solidFill>
                          <a:latin typeface="Cambria Math" panose="02040503050406030204" pitchFamily="18" charset="0"/>
                        </a:rPr>
                        <m:t>𝑁</m:t>
                      </m:r>
                      <m:r>
                        <a:rPr lang="en-US" b="0" i="1" smtClean="0">
                          <a:solidFill>
                            <a:srgbClr val="7E6C6C"/>
                          </a:solidFill>
                          <a:latin typeface="Cambria Math" panose="02040503050406030204" pitchFamily="18" charset="0"/>
                        </a:rPr>
                        <m:t>=51</m:t>
                      </m:r>
                    </m:oMath>
                  </m:oMathPara>
                </a14:m>
                <a:endParaRPr lang="en-US" dirty="0">
                  <a:solidFill>
                    <a:srgbClr val="7E6C6C"/>
                  </a:solidFill>
                </a:endParaRPr>
              </a:p>
            </p:txBody>
          </p:sp>
        </mc:Choice>
        <mc:Fallback xmlns="">
          <p:sp>
            <p:nvSpPr>
              <p:cNvPr id="36" name="TextBox 35">
                <a:extLst>
                  <a:ext uri="{FF2B5EF4-FFF2-40B4-BE49-F238E27FC236}">
                    <a16:creationId xmlns:a16="http://schemas.microsoft.com/office/drawing/2014/main" id="{D84C0113-76C9-6FE3-C964-9342D70C33ED}"/>
                  </a:ext>
                </a:extLst>
              </p:cNvPr>
              <p:cNvSpPr txBox="1">
                <a:spLocks noRot="1" noChangeAspect="1" noMove="1" noResize="1" noEditPoints="1" noAdjustHandles="1" noChangeArrowheads="1" noChangeShapeType="1" noTextEdit="1"/>
              </p:cNvSpPr>
              <p:nvPr/>
            </p:nvSpPr>
            <p:spPr>
              <a:xfrm>
                <a:off x="589373" y="4480002"/>
                <a:ext cx="1632755" cy="1754326"/>
              </a:xfrm>
              <a:prstGeom prst="rect">
                <a:avLst/>
              </a:prstGeom>
              <a:blipFill>
                <a:blip r:embed="rId10"/>
                <a:stretch>
                  <a:fillRect/>
                </a:stretch>
              </a:blipFill>
            </p:spPr>
            <p:txBody>
              <a:bodyPr/>
              <a:lstStyle/>
              <a:p>
                <a:r>
                  <a:rPr lang="en-CH">
                    <a:noFill/>
                  </a:rPr>
                  <a:t> </a:t>
                </a:r>
              </a:p>
            </p:txBody>
          </p:sp>
        </mc:Fallback>
      </mc:AlternateContent>
      <p:sp>
        <p:nvSpPr>
          <p:cNvPr id="38" name="TextBox 37">
            <a:extLst>
              <a:ext uri="{FF2B5EF4-FFF2-40B4-BE49-F238E27FC236}">
                <a16:creationId xmlns:a16="http://schemas.microsoft.com/office/drawing/2014/main" id="{A8AA61A2-250F-0E0E-FEF8-DF1AE3F7E351}"/>
              </a:ext>
            </a:extLst>
          </p:cNvPr>
          <p:cNvSpPr txBox="1"/>
          <p:nvPr/>
        </p:nvSpPr>
        <p:spPr>
          <a:xfrm>
            <a:off x="6512851" y="3710698"/>
            <a:ext cx="1094788"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0.1746</a:t>
            </a:r>
          </a:p>
        </p:txBody>
      </p:sp>
      <p:sp>
        <p:nvSpPr>
          <p:cNvPr id="41" name="TextBox 40">
            <a:extLst>
              <a:ext uri="{FF2B5EF4-FFF2-40B4-BE49-F238E27FC236}">
                <a16:creationId xmlns:a16="http://schemas.microsoft.com/office/drawing/2014/main" id="{81B196CB-2DB6-5DF4-EA47-A69399B5446C}"/>
              </a:ext>
            </a:extLst>
          </p:cNvPr>
          <p:cNvSpPr txBox="1"/>
          <p:nvPr/>
        </p:nvSpPr>
        <p:spPr>
          <a:xfrm>
            <a:off x="9934024" y="3735669"/>
            <a:ext cx="1094788"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0.1746</a:t>
            </a:r>
          </a:p>
        </p:txBody>
      </p:sp>
    </p:spTree>
    <p:extLst>
      <p:ext uri="{BB962C8B-B14F-4D97-AF65-F5344CB8AC3E}">
        <p14:creationId xmlns:p14="http://schemas.microsoft.com/office/powerpoint/2010/main" val="234614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err="1">
                <a:solidFill>
                  <a:schemeClr val="bg1"/>
                </a:solidFill>
              </a:rPr>
              <a:t>Comparative</a:t>
            </a:r>
            <a:r>
              <a:rPr lang="de-DE" sz="4400" dirty="0">
                <a:solidFill>
                  <a:schemeClr val="bg1"/>
                </a:solidFill>
              </a:rPr>
              <a:t> Analysis </a:t>
            </a:r>
            <a:r>
              <a:rPr lang="de-DE" sz="4400" dirty="0" err="1">
                <a:solidFill>
                  <a:schemeClr val="bg1"/>
                </a:solidFill>
              </a:rPr>
              <a:t>of</a:t>
            </a:r>
            <a:r>
              <a:rPr lang="de-DE" sz="4400" dirty="0">
                <a:solidFill>
                  <a:schemeClr val="bg1"/>
                </a:solidFill>
              </a:rPr>
              <a:t> Optimizer Network and IPOPT</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8" name="Picture 7">
            <a:extLst>
              <a:ext uri="{FF2B5EF4-FFF2-40B4-BE49-F238E27FC236}">
                <a16:creationId xmlns:a16="http://schemas.microsoft.com/office/drawing/2014/main" id="{EA2CAB2F-B452-A021-9F87-900A64A935EC}"/>
              </a:ext>
            </a:extLst>
          </p:cNvPr>
          <p:cNvPicPr>
            <a:picLocks noChangeAspect="1"/>
          </p:cNvPicPr>
          <p:nvPr/>
        </p:nvPicPr>
        <p:blipFill>
          <a:blip r:embed="rId3"/>
          <a:stretch>
            <a:fillRect/>
          </a:stretch>
        </p:blipFill>
        <p:spPr>
          <a:xfrm>
            <a:off x="2533650" y="1181320"/>
            <a:ext cx="7124700" cy="5346700"/>
          </a:xfrm>
          <a:prstGeom prst="rect">
            <a:avLst/>
          </a:prstGeom>
        </p:spPr>
      </p:pic>
      <p:sp>
        <p:nvSpPr>
          <p:cNvPr id="9" name="Slide Number Placeholder 8">
            <a:extLst>
              <a:ext uri="{FF2B5EF4-FFF2-40B4-BE49-F238E27FC236}">
                <a16:creationId xmlns:a16="http://schemas.microsoft.com/office/drawing/2014/main" id="{17FE1F34-C4F9-C1BB-2AF8-CA1021C2D022}"/>
              </a:ext>
            </a:extLst>
          </p:cNvPr>
          <p:cNvSpPr>
            <a:spLocks noGrp="1"/>
          </p:cNvSpPr>
          <p:nvPr>
            <p:ph type="sldNum" sz="quarter" idx="12"/>
          </p:nvPr>
        </p:nvSpPr>
        <p:spPr/>
        <p:txBody>
          <a:bodyPr/>
          <a:lstStyle/>
          <a:p>
            <a:fld id="{C814EB84-CF03-FB44-8028-0D1802CB39D8}" type="slidenum">
              <a:rPr lang="en-CH" smtClean="0"/>
              <a:t>21</a:t>
            </a:fld>
            <a:endParaRPr lang="en-CH" dirty="0"/>
          </a:p>
        </p:txBody>
      </p:sp>
    </p:spTree>
    <p:extLst>
      <p:ext uri="{BB962C8B-B14F-4D97-AF65-F5344CB8AC3E}">
        <p14:creationId xmlns:p14="http://schemas.microsoft.com/office/powerpoint/2010/main" val="1848794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err="1">
                <a:solidFill>
                  <a:schemeClr val="bg1"/>
                </a:solidFill>
              </a:rPr>
              <a:t>Comparative</a:t>
            </a:r>
            <a:r>
              <a:rPr lang="de-DE" sz="4400" dirty="0">
                <a:solidFill>
                  <a:schemeClr val="bg1"/>
                </a:solidFill>
              </a:rPr>
              <a:t> Analysis </a:t>
            </a:r>
            <a:r>
              <a:rPr lang="de-DE" sz="4400" dirty="0" err="1">
                <a:solidFill>
                  <a:schemeClr val="bg1"/>
                </a:solidFill>
              </a:rPr>
              <a:t>of</a:t>
            </a:r>
            <a:r>
              <a:rPr lang="de-DE" sz="4400" dirty="0">
                <a:solidFill>
                  <a:schemeClr val="bg1"/>
                </a:solidFill>
              </a:rPr>
              <a:t> Optimizer Network and IPOPT</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10" name="Picture 9">
            <a:extLst>
              <a:ext uri="{FF2B5EF4-FFF2-40B4-BE49-F238E27FC236}">
                <a16:creationId xmlns:a16="http://schemas.microsoft.com/office/drawing/2014/main" id="{0548A381-D5B6-7C59-E3A3-5E4505CCEB62}"/>
              </a:ext>
            </a:extLst>
          </p:cNvPr>
          <p:cNvPicPr>
            <a:picLocks noChangeAspect="1"/>
          </p:cNvPicPr>
          <p:nvPr/>
        </p:nvPicPr>
        <p:blipFill>
          <a:blip r:embed="rId2"/>
          <a:stretch>
            <a:fillRect/>
          </a:stretch>
        </p:blipFill>
        <p:spPr>
          <a:xfrm>
            <a:off x="0" y="1534711"/>
            <a:ext cx="6132261" cy="4601929"/>
          </a:xfrm>
          <a:prstGeom prst="rect">
            <a:avLst/>
          </a:prstGeom>
        </p:spPr>
      </p:pic>
      <p:pic>
        <p:nvPicPr>
          <p:cNvPr id="12" name="Picture 11">
            <a:extLst>
              <a:ext uri="{FF2B5EF4-FFF2-40B4-BE49-F238E27FC236}">
                <a16:creationId xmlns:a16="http://schemas.microsoft.com/office/drawing/2014/main" id="{93046C79-7D9E-6FB3-EDCA-1DB867C039D6}"/>
              </a:ext>
            </a:extLst>
          </p:cNvPr>
          <p:cNvPicPr>
            <a:picLocks noChangeAspect="1"/>
          </p:cNvPicPr>
          <p:nvPr/>
        </p:nvPicPr>
        <p:blipFill>
          <a:blip r:embed="rId3"/>
          <a:stretch>
            <a:fillRect/>
          </a:stretch>
        </p:blipFill>
        <p:spPr>
          <a:xfrm>
            <a:off x="6059739" y="1534712"/>
            <a:ext cx="6132261" cy="4601928"/>
          </a:xfrm>
          <a:prstGeom prst="rect">
            <a:avLst/>
          </a:prstGeom>
        </p:spPr>
      </p:pic>
      <p:sp>
        <p:nvSpPr>
          <p:cNvPr id="13" name="TextBox 12">
            <a:extLst>
              <a:ext uri="{FF2B5EF4-FFF2-40B4-BE49-F238E27FC236}">
                <a16:creationId xmlns:a16="http://schemas.microsoft.com/office/drawing/2014/main" id="{96A5BBFB-D561-9497-888F-5D34C8439C6B}"/>
              </a:ext>
            </a:extLst>
          </p:cNvPr>
          <p:cNvSpPr txBox="1"/>
          <p:nvPr/>
        </p:nvSpPr>
        <p:spPr>
          <a:xfrm>
            <a:off x="2322048" y="6055360"/>
            <a:ext cx="1488164" cy="369332"/>
          </a:xfrm>
          <a:prstGeom prst="rect">
            <a:avLst/>
          </a:prstGeom>
          <a:noFill/>
        </p:spPr>
        <p:txBody>
          <a:bodyPr wrap="none" rtlCol="0">
            <a:spAutoFit/>
          </a:bodyPr>
          <a:lstStyle/>
          <a:p>
            <a:r>
              <a:rPr lang="en-CH" dirty="0">
                <a:solidFill>
                  <a:srgbClr val="7E6C6C"/>
                </a:solidFill>
              </a:rPr>
              <a:t>Standard axes</a:t>
            </a:r>
          </a:p>
        </p:txBody>
      </p:sp>
      <p:sp>
        <p:nvSpPr>
          <p:cNvPr id="14" name="TextBox 13">
            <a:extLst>
              <a:ext uri="{FF2B5EF4-FFF2-40B4-BE49-F238E27FC236}">
                <a16:creationId xmlns:a16="http://schemas.microsoft.com/office/drawing/2014/main" id="{D10B4E59-91A2-CD54-ED45-42CCD8C57C8A}"/>
              </a:ext>
            </a:extLst>
          </p:cNvPr>
          <p:cNvSpPr txBox="1"/>
          <p:nvPr/>
        </p:nvSpPr>
        <p:spPr>
          <a:xfrm>
            <a:off x="8288974" y="6055360"/>
            <a:ext cx="1746312" cy="369332"/>
          </a:xfrm>
          <a:prstGeom prst="rect">
            <a:avLst/>
          </a:prstGeom>
          <a:noFill/>
        </p:spPr>
        <p:txBody>
          <a:bodyPr wrap="none" rtlCol="0">
            <a:spAutoFit/>
          </a:bodyPr>
          <a:lstStyle/>
          <a:p>
            <a:r>
              <a:rPr lang="en-CH" dirty="0">
                <a:solidFill>
                  <a:srgbClr val="7E6C6C"/>
                </a:solidFill>
              </a:rPr>
              <a:t>Logarithmic axes</a:t>
            </a:r>
          </a:p>
        </p:txBody>
      </p:sp>
      <p:sp>
        <p:nvSpPr>
          <p:cNvPr id="8" name="Slide Number Placeholder 7">
            <a:extLst>
              <a:ext uri="{FF2B5EF4-FFF2-40B4-BE49-F238E27FC236}">
                <a16:creationId xmlns:a16="http://schemas.microsoft.com/office/drawing/2014/main" id="{E7B4AE7C-D698-54BC-8156-FDBCF3C7A914}"/>
              </a:ext>
            </a:extLst>
          </p:cNvPr>
          <p:cNvSpPr>
            <a:spLocks noGrp="1"/>
          </p:cNvSpPr>
          <p:nvPr>
            <p:ph type="sldNum" sz="quarter" idx="12"/>
          </p:nvPr>
        </p:nvSpPr>
        <p:spPr/>
        <p:txBody>
          <a:bodyPr/>
          <a:lstStyle/>
          <a:p>
            <a:fld id="{C814EB84-CF03-FB44-8028-0D1802CB39D8}" type="slidenum">
              <a:rPr lang="en-CH" smtClean="0"/>
              <a:t>22</a:t>
            </a:fld>
            <a:endParaRPr lang="en-CH" dirty="0"/>
          </a:p>
        </p:txBody>
      </p:sp>
    </p:spTree>
    <p:extLst>
      <p:ext uri="{BB962C8B-B14F-4D97-AF65-F5344CB8AC3E}">
        <p14:creationId xmlns:p14="http://schemas.microsoft.com/office/powerpoint/2010/main" val="4228043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err="1">
                <a:solidFill>
                  <a:schemeClr val="bg1"/>
                </a:solidFill>
              </a:rPr>
              <a:t>Comparative</a:t>
            </a:r>
            <a:r>
              <a:rPr lang="de-DE" sz="4400" dirty="0">
                <a:solidFill>
                  <a:schemeClr val="bg1"/>
                </a:solidFill>
              </a:rPr>
              <a:t> Analysis </a:t>
            </a:r>
            <a:r>
              <a:rPr lang="de-DE" sz="4400" dirty="0" err="1">
                <a:solidFill>
                  <a:schemeClr val="bg1"/>
                </a:solidFill>
              </a:rPr>
              <a:t>of</a:t>
            </a:r>
            <a:r>
              <a:rPr lang="de-DE" sz="4400" dirty="0">
                <a:solidFill>
                  <a:schemeClr val="bg1"/>
                </a:solidFill>
              </a:rPr>
              <a:t> Optimizer Network and IPOPT</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5" name="Picture 4">
            <a:extLst>
              <a:ext uri="{FF2B5EF4-FFF2-40B4-BE49-F238E27FC236}">
                <a16:creationId xmlns:a16="http://schemas.microsoft.com/office/drawing/2014/main" id="{081C2CB0-E204-A1C1-A25A-691BA1A56044}"/>
              </a:ext>
            </a:extLst>
          </p:cNvPr>
          <p:cNvPicPr>
            <a:picLocks noChangeAspect="1"/>
          </p:cNvPicPr>
          <p:nvPr/>
        </p:nvPicPr>
        <p:blipFill>
          <a:blip r:embed="rId2"/>
          <a:stretch>
            <a:fillRect/>
          </a:stretch>
        </p:blipFill>
        <p:spPr>
          <a:xfrm>
            <a:off x="2533650" y="1181320"/>
            <a:ext cx="7124700" cy="5346700"/>
          </a:xfrm>
          <a:prstGeom prst="rect">
            <a:avLst/>
          </a:prstGeom>
        </p:spPr>
      </p:pic>
      <p:sp>
        <p:nvSpPr>
          <p:cNvPr id="9" name="Slide Number Placeholder 8">
            <a:extLst>
              <a:ext uri="{FF2B5EF4-FFF2-40B4-BE49-F238E27FC236}">
                <a16:creationId xmlns:a16="http://schemas.microsoft.com/office/drawing/2014/main" id="{E49FAD2E-0942-59E6-9AE2-C744CB81B929}"/>
              </a:ext>
            </a:extLst>
          </p:cNvPr>
          <p:cNvSpPr>
            <a:spLocks noGrp="1"/>
          </p:cNvSpPr>
          <p:nvPr>
            <p:ph type="sldNum" sz="quarter" idx="12"/>
          </p:nvPr>
        </p:nvSpPr>
        <p:spPr/>
        <p:txBody>
          <a:bodyPr/>
          <a:lstStyle/>
          <a:p>
            <a:fld id="{C814EB84-CF03-FB44-8028-0D1802CB39D8}" type="slidenum">
              <a:rPr lang="en-CH" smtClean="0"/>
              <a:t>23</a:t>
            </a:fld>
            <a:endParaRPr lang="en-CH" dirty="0"/>
          </a:p>
        </p:txBody>
      </p:sp>
    </p:spTree>
    <p:extLst>
      <p:ext uri="{BB962C8B-B14F-4D97-AF65-F5344CB8AC3E}">
        <p14:creationId xmlns:p14="http://schemas.microsoft.com/office/powerpoint/2010/main" val="402462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a:solidFill>
                  <a:schemeClr val="bg1"/>
                </a:solidFill>
              </a:rPr>
              <a:t>Iteration at </a:t>
            </a:r>
            <a:r>
              <a:rPr lang="de-DE" sz="4400" dirty="0" err="1">
                <a:solidFill>
                  <a:schemeClr val="bg1"/>
                </a:solidFill>
              </a:rPr>
              <a:t>which</a:t>
            </a:r>
            <a:r>
              <a:rPr lang="de-DE" sz="4400" dirty="0">
                <a:solidFill>
                  <a:schemeClr val="bg1"/>
                </a:solidFill>
              </a:rPr>
              <a:t> </a:t>
            </a:r>
            <a:r>
              <a:rPr lang="de-DE" sz="4400" dirty="0" err="1">
                <a:solidFill>
                  <a:schemeClr val="bg1"/>
                </a:solidFill>
              </a:rPr>
              <a:t>the</a:t>
            </a:r>
            <a:r>
              <a:rPr lang="de-DE" sz="4400" dirty="0">
                <a:solidFill>
                  <a:schemeClr val="bg1"/>
                </a:solidFill>
              </a:rPr>
              <a:t> network </a:t>
            </a:r>
            <a:r>
              <a:rPr lang="de-DE" sz="4400" dirty="0" err="1">
                <a:solidFill>
                  <a:schemeClr val="bg1"/>
                </a:solidFill>
              </a:rPr>
              <a:t>finds</a:t>
            </a:r>
            <a:r>
              <a:rPr lang="de-DE" sz="4400" dirty="0">
                <a:solidFill>
                  <a:schemeClr val="bg1"/>
                </a:solidFill>
              </a:rPr>
              <a:t> </a:t>
            </a:r>
            <a:r>
              <a:rPr lang="de-DE" sz="4400" dirty="0" err="1">
                <a:solidFill>
                  <a:schemeClr val="bg1"/>
                </a:solidFill>
              </a:rPr>
              <a:t>the</a:t>
            </a:r>
            <a:r>
              <a:rPr lang="de-DE" sz="4400" dirty="0">
                <a:solidFill>
                  <a:schemeClr val="bg1"/>
                </a:solidFill>
              </a:rPr>
              <a:t> </a:t>
            </a:r>
            <a:r>
              <a:rPr lang="de-DE" sz="4400" dirty="0" err="1">
                <a:solidFill>
                  <a:schemeClr val="bg1"/>
                </a:solidFill>
              </a:rPr>
              <a:t>best</a:t>
            </a:r>
            <a:r>
              <a:rPr lang="de-DE" sz="4400" dirty="0">
                <a:solidFill>
                  <a:schemeClr val="bg1"/>
                </a:solidFill>
              </a:rPr>
              <a:t> </a:t>
            </a:r>
            <a:r>
              <a:rPr lang="de-DE" sz="4400" dirty="0" err="1">
                <a:solidFill>
                  <a:schemeClr val="bg1"/>
                </a:solidFill>
              </a:rPr>
              <a:t>solution</a:t>
            </a:r>
            <a:endParaRPr lang="de-DE" sz="4400"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10" name="Picture 9">
            <a:extLst>
              <a:ext uri="{FF2B5EF4-FFF2-40B4-BE49-F238E27FC236}">
                <a16:creationId xmlns:a16="http://schemas.microsoft.com/office/drawing/2014/main" id="{F1BBE67E-B515-0ABD-E11D-A7374CF1FFAB}"/>
              </a:ext>
            </a:extLst>
          </p:cNvPr>
          <p:cNvPicPr>
            <a:picLocks noChangeAspect="1"/>
          </p:cNvPicPr>
          <p:nvPr/>
        </p:nvPicPr>
        <p:blipFill>
          <a:blip r:embed="rId3"/>
          <a:stretch>
            <a:fillRect/>
          </a:stretch>
        </p:blipFill>
        <p:spPr>
          <a:xfrm>
            <a:off x="1" y="1480644"/>
            <a:ext cx="6095999" cy="4574716"/>
          </a:xfrm>
          <a:prstGeom prst="rect">
            <a:avLst/>
          </a:prstGeom>
        </p:spPr>
      </p:pic>
      <p:pic>
        <p:nvPicPr>
          <p:cNvPr id="12" name="Picture 11">
            <a:extLst>
              <a:ext uri="{FF2B5EF4-FFF2-40B4-BE49-F238E27FC236}">
                <a16:creationId xmlns:a16="http://schemas.microsoft.com/office/drawing/2014/main" id="{62896D08-22DC-4416-F118-EFD6B71A5042}"/>
              </a:ext>
            </a:extLst>
          </p:cNvPr>
          <p:cNvPicPr>
            <a:picLocks noChangeAspect="1"/>
          </p:cNvPicPr>
          <p:nvPr/>
        </p:nvPicPr>
        <p:blipFill>
          <a:blip r:embed="rId4"/>
          <a:stretch>
            <a:fillRect/>
          </a:stretch>
        </p:blipFill>
        <p:spPr>
          <a:xfrm>
            <a:off x="6096000" y="1480644"/>
            <a:ext cx="6095999" cy="4574716"/>
          </a:xfrm>
          <a:prstGeom prst="rect">
            <a:avLst/>
          </a:prstGeom>
        </p:spPr>
      </p:pic>
      <p:sp>
        <p:nvSpPr>
          <p:cNvPr id="14" name="TextBox 13">
            <a:extLst>
              <a:ext uri="{FF2B5EF4-FFF2-40B4-BE49-F238E27FC236}">
                <a16:creationId xmlns:a16="http://schemas.microsoft.com/office/drawing/2014/main" id="{F0FEA63E-B281-77F1-A424-7374A6ACE9DD}"/>
              </a:ext>
            </a:extLst>
          </p:cNvPr>
          <p:cNvSpPr txBox="1"/>
          <p:nvPr/>
        </p:nvSpPr>
        <p:spPr>
          <a:xfrm>
            <a:off x="1384244" y="6055360"/>
            <a:ext cx="3327514" cy="369332"/>
          </a:xfrm>
          <a:prstGeom prst="rect">
            <a:avLst/>
          </a:prstGeom>
          <a:noFill/>
        </p:spPr>
        <p:txBody>
          <a:bodyPr wrap="none" rtlCol="0">
            <a:spAutoFit/>
          </a:bodyPr>
          <a:lstStyle/>
          <a:p>
            <a:r>
              <a:rPr lang="en-CH" dirty="0">
                <a:solidFill>
                  <a:srgbClr val="7E6C6C"/>
                </a:solidFill>
              </a:rPr>
              <a:t>With/without constraint violation</a:t>
            </a:r>
          </a:p>
        </p:txBody>
      </p:sp>
      <p:sp>
        <p:nvSpPr>
          <p:cNvPr id="15" name="TextBox 14">
            <a:extLst>
              <a:ext uri="{FF2B5EF4-FFF2-40B4-BE49-F238E27FC236}">
                <a16:creationId xmlns:a16="http://schemas.microsoft.com/office/drawing/2014/main" id="{5D3EB3B9-559F-E228-1ED0-6DC248E964E7}"/>
              </a:ext>
            </a:extLst>
          </p:cNvPr>
          <p:cNvSpPr txBox="1"/>
          <p:nvPr/>
        </p:nvSpPr>
        <p:spPr>
          <a:xfrm>
            <a:off x="7611691" y="6089998"/>
            <a:ext cx="3206199" cy="369332"/>
          </a:xfrm>
          <a:prstGeom prst="rect">
            <a:avLst/>
          </a:prstGeom>
          <a:noFill/>
        </p:spPr>
        <p:txBody>
          <a:bodyPr wrap="none" rtlCol="0">
            <a:spAutoFit/>
          </a:bodyPr>
          <a:lstStyle/>
          <a:p>
            <a:r>
              <a:rPr lang="en-CH" dirty="0">
                <a:solidFill>
                  <a:srgbClr val="7E6C6C"/>
                </a:solidFill>
              </a:rPr>
              <a:t>Without any constraint violation</a:t>
            </a:r>
          </a:p>
        </p:txBody>
      </p:sp>
      <p:sp>
        <p:nvSpPr>
          <p:cNvPr id="8" name="Slide Number Placeholder 7">
            <a:extLst>
              <a:ext uri="{FF2B5EF4-FFF2-40B4-BE49-F238E27FC236}">
                <a16:creationId xmlns:a16="http://schemas.microsoft.com/office/drawing/2014/main" id="{3E702B2F-E7DB-03FD-27C1-0054290B3DFC}"/>
              </a:ext>
            </a:extLst>
          </p:cNvPr>
          <p:cNvSpPr>
            <a:spLocks noGrp="1"/>
          </p:cNvSpPr>
          <p:nvPr>
            <p:ph type="sldNum" sz="quarter" idx="12"/>
          </p:nvPr>
        </p:nvSpPr>
        <p:spPr/>
        <p:txBody>
          <a:bodyPr/>
          <a:lstStyle/>
          <a:p>
            <a:fld id="{C814EB84-CF03-FB44-8028-0D1802CB39D8}" type="slidenum">
              <a:rPr lang="en-CH" smtClean="0"/>
              <a:t>24</a:t>
            </a:fld>
            <a:endParaRPr lang="en-CH" dirty="0"/>
          </a:p>
        </p:txBody>
      </p:sp>
    </p:spTree>
    <p:extLst>
      <p:ext uri="{BB962C8B-B14F-4D97-AF65-F5344CB8AC3E}">
        <p14:creationId xmlns:p14="http://schemas.microsoft.com/office/powerpoint/2010/main" val="385619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a:solidFill>
                  <a:schemeClr val="bg1"/>
                </a:solidFill>
              </a:rPr>
              <a:t>Iteration at </a:t>
            </a:r>
            <a:r>
              <a:rPr lang="de-DE" sz="4400" dirty="0" err="1">
                <a:solidFill>
                  <a:schemeClr val="bg1"/>
                </a:solidFill>
              </a:rPr>
              <a:t>which</a:t>
            </a:r>
            <a:r>
              <a:rPr lang="de-DE" sz="4400" dirty="0">
                <a:solidFill>
                  <a:schemeClr val="bg1"/>
                </a:solidFill>
              </a:rPr>
              <a:t> </a:t>
            </a:r>
            <a:r>
              <a:rPr lang="de-DE" sz="4400" dirty="0" err="1">
                <a:solidFill>
                  <a:schemeClr val="bg1"/>
                </a:solidFill>
              </a:rPr>
              <a:t>the</a:t>
            </a:r>
            <a:r>
              <a:rPr lang="de-DE" sz="4400" dirty="0">
                <a:solidFill>
                  <a:schemeClr val="bg1"/>
                </a:solidFill>
              </a:rPr>
              <a:t> network </a:t>
            </a:r>
            <a:r>
              <a:rPr lang="de-DE" sz="4400" dirty="0" err="1">
                <a:solidFill>
                  <a:schemeClr val="bg1"/>
                </a:solidFill>
              </a:rPr>
              <a:t>beats</a:t>
            </a:r>
            <a:r>
              <a:rPr lang="de-DE" sz="4400" dirty="0">
                <a:solidFill>
                  <a:schemeClr val="bg1"/>
                </a:solidFill>
              </a:rPr>
              <a:t> IPOPT</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14" name="TextBox 13">
            <a:extLst>
              <a:ext uri="{FF2B5EF4-FFF2-40B4-BE49-F238E27FC236}">
                <a16:creationId xmlns:a16="http://schemas.microsoft.com/office/drawing/2014/main" id="{F0FEA63E-B281-77F1-A424-7374A6ACE9DD}"/>
              </a:ext>
            </a:extLst>
          </p:cNvPr>
          <p:cNvSpPr txBox="1"/>
          <p:nvPr/>
        </p:nvSpPr>
        <p:spPr>
          <a:xfrm>
            <a:off x="1384244" y="6055360"/>
            <a:ext cx="3327514" cy="369332"/>
          </a:xfrm>
          <a:prstGeom prst="rect">
            <a:avLst/>
          </a:prstGeom>
          <a:noFill/>
        </p:spPr>
        <p:txBody>
          <a:bodyPr wrap="none" rtlCol="0">
            <a:spAutoFit/>
          </a:bodyPr>
          <a:lstStyle/>
          <a:p>
            <a:r>
              <a:rPr lang="en-CH" dirty="0">
                <a:solidFill>
                  <a:srgbClr val="7E6C6C"/>
                </a:solidFill>
              </a:rPr>
              <a:t>With/without constraint violation</a:t>
            </a:r>
          </a:p>
        </p:txBody>
      </p:sp>
      <p:sp>
        <p:nvSpPr>
          <p:cNvPr id="15" name="TextBox 14">
            <a:extLst>
              <a:ext uri="{FF2B5EF4-FFF2-40B4-BE49-F238E27FC236}">
                <a16:creationId xmlns:a16="http://schemas.microsoft.com/office/drawing/2014/main" id="{5D3EB3B9-559F-E228-1ED0-6DC248E964E7}"/>
              </a:ext>
            </a:extLst>
          </p:cNvPr>
          <p:cNvSpPr txBox="1"/>
          <p:nvPr/>
        </p:nvSpPr>
        <p:spPr>
          <a:xfrm>
            <a:off x="7611691" y="6089998"/>
            <a:ext cx="3206199" cy="369332"/>
          </a:xfrm>
          <a:prstGeom prst="rect">
            <a:avLst/>
          </a:prstGeom>
          <a:noFill/>
        </p:spPr>
        <p:txBody>
          <a:bodyPr wrap="none" rtlCol="0">
            <a:spAutoFit/>
          </a:bodyPr>
          <a:lstStyle/>
          <a:p>
            <a:r>
              <a:rPr lang="en-CH" dirty="0">
                <a:solidFill>
                  <a:srgbClr val="7E6C6C"/>
                </a:solidFill>
              </a:rPr>
              <a:t>Without any constraint violation</a:t>
            </a:r>
          </a:p>
        </p:txBody>
      </p:sp>
      <p:pic>
        <p:nvPicPr>
          <p:cNvPr id="5" name="Picture 4">
            <a:extLst>
              <a:ext uri="{FF2B5EF4-FFF2-40B4-BE49-F238E27FC236}">
                <a16:creationId xmlns:a16="http://schemas.microsoft.com/office/drawing/2014/main" id="{B6ECD474-2103-E68D-8E30-D48323015382}"/>
              </a:ext>
            </a:extLst>
          </p:cNvPr>
          <p:cNvPicPr>
            <a:picLocks noChangeAspect="1"/>
          </p:cNvPicPr>
          <p:nvPr/>
        </p:nvPicPr>
        <p:blipFill>
          <a:blip r:embed="rId3"/>
          <a:stretch>
            <a:fillRect/>
          </a:stretch>
        </p:blipFill>
        <p:spPr>
          <a:xfrm>
            <a:off x="0" y="1376940"/>
            <a:ext cx="6096501" cy="4575092"/>
          </a:xfrm>
          <a:prstGeom prst="rect">
            <a:avLst/>
          </a:prstGeom>
        </p:spPr>
      </p:pic>
      <p:pic>
        <p:nvPicPr>
          <p:cNvPr id="9" name="Picture 8">
            <a:extLst>
              <a:ext uri="{FF2B5EF4-FFF2-40B4-BE49-F238E27FC236}">
                <a16:creationId xmlns:a16="http://schemas.microsoft.com/office/drawing/2014/main" id="{B5876971-3920-F3AE-E0B0-EE7AEB830F2D}"/>
              </a:ext>
            </a:extLst>
          </p:cNvPr>
          <p:cNvPicPr>
            <a:picLocks noChangeAspect="1"/>
          </p:cNvPicPr>
          <p:nvPr/>
        </p:nvPicPr>
        <p:blipFill>
          <a:blip r:embed="rId4"/>
          <a:stretch>
            <a:fillRect/>
          </a:stretch>
        </p:blipFill>
        <p:spPr>
          <a:xfrm>
            <a:off x="6096000" y="1355534"/>
            <a:ext cx="6096000" cy="4574717"/>
          </a:xfrm>
          <a:prstGeom prst="rect">
            <a:avLst/>
          </a:prstGeom>
        </p:spPr>
      </p:pic>
      <p:sp>
        <p:nvSpPr>
          <p:cNvPr id="10" name="Slide Number Placeholder 9">
            <a:extLst>
              <a:ext uri="{FF2B5EF4-FFF2-40B4-BE49-F238E27FC236}">
                <a16:creationId xmlns:a16="http://schemas.microsoft.com/office/drawing/2014/main" id="{E0B20A43-7220-628B-C3F5-61C899746624}"/>
              </a:ext>
            </a:extLst>
          </p:cNvPr>
          <p:cNvSpPr>
            <a:spLocks noGrp="1"/>
          </p:cNvSpPr>
          <p:nvPr>
            <p:ph type="sldNum" sz="quarter" idx="12"/>
          </p:nvPr>
        </p:nvSpPr>
        <p:spPr/>
        <p:txBody>
          <a:bodyPr/>
          <a:lstStyle/>
          <a:p>
            <a:fld id="{C814EB84-CF03-FB44-8028-0D1802CB39D8}" type="slidenum">
              <a:rPr lang="en-CH" smtClean="0"/>
              <a:t>25</a:t>
            </a:fld>
            <a:endParaRPr lang="en-CH" dirty="0"/>
          </a:p>
        </p:txBody>
      </p:sp>
    </p:spTree>
    <p:extLst>
      <p:ext uri="{BB962C8B-B14F-4D97-AF65-F5344CB8AC3E}">
        <p14:creationId xmlns:p14="http://schemas.microsoft.com/office/powerpoint/2010/main" val="162101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a:solidFill>
                  <a:schemeClr val="bg1"/>
                </a:solidFill>
              </a:rPr>
              <a:t>Timing and FLOPs</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5" name="Picture 4">
            <a:extLst>
              <a:ext uri="{FF2B5EF4-FFF2-40B4-BE49-F238E27FC236}">
                <a16:creationId xmlns:a16="http://schemas.microsoft.com/office/drawing/2014/main" id="{7B82E16F-7204-F9E4-FFE8-5FEBCC477F30}"/>
              </a:ext>
            </a:extLst>
          </p:cNvPr>
          <p:cNvPicPr>
            <a:picLocks noChangeAspect="1"/>
          </p:cNvPicPr>
          <p:nvPr/>
        </p:nvPicPr>
        <p:blipFill>
          <a:blip r:embed="rId2"/>
          <a:stretch>
            <a:fillRect/>
          </a:stretch>
        </p:blipFill>
        <p:spPr>
          <a:xfrm>
            <a:off x="0" y="1384187"/>
            <a:ext cx="6108700" cy="4787900"/>
          </a:xfrm>
          <a:prstGeom prst="rect">
            <a:avLst/>
          </a:prstGeom>
        </p:spPr>
      </p:pic>
      <p:pic>
        <p:nvPicPr>
          <p:cNvPr id="4" name="Picture 3">
            <a:extLst>
              <a:ext uri="{FF2B5EF4-FFF2-40B4-BE49-F238E27FC236}">
                <a16:creationId xmlns:a16="http://schemas.microsoft.com/office/drawing/2014/main" id="{7ED908FD-7D15-455E-3C76-DA4463B9FEFD}"/>
              </a:ext>
            </a:extLst>
          </p:cNvPr>
          <p:cNvPicPr>
            <a:picLocks noChangeAspect="1"/>
          </p:cNvPicPr>
          <p:nvPr/>
        </p:nvPicPr>
        <p:blipFill>
          <a:blip r:embed="rId3"/>
          <a:stretch>
            <a:fillRect/>
          </a:stretch>
        </p:blipFill>
        <p:spPr>
          <a:xfrm>
            <a:off x="6059539" y="1384187"/>
            <a:ext cx="6121400" cy="4787900"/>
          </a:xfrm>
          <a:prstGeom prst="rect">
            <a:avLst/>
          </a:prstGeom>
        </p:spPr>
      </p:pic>
      <p:sp>
        <p:nvSpPr>
          <p:cNvPr id="10" name="Slide Number Placeholder 9">
            <a:extLst>
              <a:ext uri="{FF2B5EF4-FFF2-40B4-BE49-F238E27FC236}">
                <a16:creationId xmlns:a16="http://schemas.microsoft.com/office/drawing/2014/main" id="{68AEAAB8-4B7B-46AB-8DB1-5371BC314840}"/>
              </a:ext>
            </a:extLst>
          </p:cNvPr>
          <p:cNvSpPr>
            <a:spLocks noGrp="1"/>
          </p:cNvSpPr>
          <p:nvPr>
            <p:ph type="sldNum" sz="quarter" idx="12"/>
          </p:nvPr>
        </p:nvSpPr>
        <p:spPr/>
        <p:txBody>
          <a:bodyPr/>
          <a:lstStyle/>
          <a:p>
            <a:fld id="{C814EB84-CF03-FB44-8028-0D1802CB39D8}" type="slidenum">
              <a:rPr lang="en-CH" smtClean="0"/>
              <a:t>26</a:t>
            </a:fld>
            <a:endParaRPr lang="en-CH" dirty="0"/>
          </a:p>
        </p:txBody>
      </p:sp>
    </p:spTree>
    <p:extLst>
      <p:ext uri="{BB962C8B-B14F-4D97-AF65-F5344CB8AC3E}">
        <p14:creationId xmlns:p14="http://schemas.microsoft.com/office/powerpoint/2010/main" val="3756935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err="1">
                <a:solidFill>
                  <a:schemeClr val="bg1"/>
                </a:solidFill>
              </a:rPr>
              <a:t>Affect</a:t>
            </a:r>
            <a:r>
              <a:rPr lang="de-DE" sz="4400" dirty="0">
                <a:solidFill>
                  <a:schemeClr val="bg1"/>
                </a:solidFill>
              </a:rPr>
              <a:t> on </a:t>
            </a:r>
            <a:r>
              <a:rPr lang="de-DE" sz="4400" dirty="0" err="1">
                <a:solidFill>
                  <a:schemeClr val="bg1"/>
                </a:solidFill>
              </a:rPr>
              <a:t>accuracy</a:t>
            </a:r>
            <a:r>
              <a:rPr lang="de-DE" sz="4400" dirty="0">
                <a:solidFill>
                  <a:schemeClr val="bg1"/>
                </a:solidFill>
              </a:rPr>
              <a:t> </a:t>
            </a:r>
            <a:r>
              <a:rPr lang="de-DE" sz="4400" dirty="0" err="1">
                <a:solidFill>
                  <a:schemeClr val="bg1"/>
                </a:solidFill>
              </a:rPr>
              <a:t>for</a:t>
            </a:r>
            <a:r>
              <a:rPr lang="de-DE" sz="4400" dirty="0">
                <a:solidFill>
                  <a:schemeClr val="bg1"/>
                </a:solidFill>
              </a:rPr>
              <a:t> larger </a:t>
            </a:r>
            <a:r>
              <a:rPr lang="de-DE" sz="4400" dirty="0" err="1">
                <a:solidFill>
                  <a:schemeClr val="bg1"/>
                </a:solidFill>
              </a:rPr>
              <a:t>domain</a:t>
            </a:r>
            <a:r>
              <a:rPr lang="de-DE" sz="4400" dirty="0">
                <a:solidFill>
                  <a:schemeClr val="bg1"/>
                </a:solidFill>
              </a:rPr>
              <a:t> </a:t>
            </a:r>
            <a:r>
              <a:rPr lang="de-DE" sz="4400" dirty="0" err="1">
                <a:solidFill>
                  <a:schemeClr val="bg1"/>
                </a:solidFill>
              </a:rPr>
              <a:t>sizes</a:t>
            </a:r>
            <a:endParaRPr lang="de-DE" sz="4400"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5" name="Picture 4">
            <a:extLst>
              <a:ext uri="{FF2B5EF4-FFF2-40B4-BE49-F238E27FC236}">
                <a16:creationId xmlns:a16="http://schemas.microsoft.com/office/drawing/2014/main" id="{33E3BA5D-2A53-945E-EBB2-4011E2AC3B41}"/>
              </a:ext>
            </a:extLst>
          </p:cNvPr>
          <p:cNvPicPr>
            <a:picLocks noChangeAspect="1"/>
          </p:cNvPicPr>
          <p:nvPr/>
        </p:nvPicPr>
        <p:blipFill>
          <a:blip r:embed="rId2"/>
          <a:stretch>
            <a:fillRect/>
          </a:stretch>
        </p:blipFill>
        <p:spPr>
          <a:xfrm>
            <a:off x="2624847" y="1227745"/>
            <a:ext cx="3284709" cy="2558544"/>
          </a:xfrm>
          <a:prstGeom prst="rect">
            <a:avLst/>
          </a:prstGeom>
        </p:spPr>
      </p:pic>
      <p:pic>
        <p:nvPicPr>
          <p:cNvPr id="10" name="Picture 9">
            <a:extLst>
              <a:ext uri="{FF2B5EF4-FFF2-40B4-BE49-F238E27FC236}">
                <a16:creationId xmlns:a16="http://schemas.microsoft.com/office/drawing/2014/main" id="{11886C10-FCAA-FFA9-386B-470AB17F8600}"/>
              </a:ext>
            </a:extLst>
          </p:cNvPr>
          <p:cNvPicPr>
            <a:picLocks noChangeAspect="1"/>
          </p:cNvPicPr>
          <p:nvPr/>
        </p:nvPicPr>
        <p:blipFill>
          <a:blip r:embed="rId3"/>
          <a:stretch>
            <a:fillRect/>
          </a:stretch>
        </p:blipFill>
        <p:spPr>
          <a:xfrm>
            <a:off x="6282445" y="1227745"/>
            <a:ext cx="3284708" cy="2558544"/>
          </a:xfrm>
          <a:prstGeom prst="rect">
            <a:avLst/>
          </a:prstGeom>
        </p:spPr>
      </p:pic>
      <p:pic>
        <p:nvPicPr>
          <p:cNvPr id="12" name="Picture 11">
            <a:extLst>
              <a:ext uri="{FF2B5EF4-FFF2-40B4-BE49-F238E27FC236}">
                <a16:creationId xmlns:a16="http://schemas.microsoft.com/office/drawing/2014/main" id="{A3D7179A-914D-FFCE-AA9A-E1037FEC9A3A}"/>
              </a:ext>
            </a:extLst>
          </p:cNvPr>
          <p:cNvPicPr>
            <a:picLocks noChangeAspect="1"/>
          </p:cNvPicPr>
          <p:nvPr/>
        </p:nvPicPr>
        <p:blipFill>
          <a:blip r:embed="rId4"/>
          <a:stretch>
            <a:fillRect/>
          </a:stretch>
        </p:blipFill>
        <p:spPr>
          <a:xfrm>
            <a:off x="2624849" y="3900293"/>
            <a:ext cx="3284708" cy="2544970"/>
          </a:xfrm>
          <a:prstGeom prst="rect">
            <a:avLst/>
          </a:prstGeom>
        </p:spPr>
      </p:pic>
      <p:pic>
        <p:nvPicPr>
          <p:cNvPr id="14" name="Picture 13">
            <a:extLst>
              <a:ext uri="{FF2B5EF4-FFF2-40B4-BE49-F238E27FC236}">
                <a16:creationId xmlns:a16="http://schemas.microsoft.com/office/drawing/2014/main" id="{88ADBF4D-0CA7-C48A-E699-8DC037204CDE}"/>
              </a:ext>
            </a:extLst>
          </p:cNvPr>
          <p:cNvPicPr>
            <a:picLocks noChangeAspect="1"/>
          </p:cNvPicPr>
          <p:nvPr/>
        </p:nvPicPr>
        <p:blipFill>
          <a:blip r:embed="rId5"/>
          <a:stretch>
            <a:fillRect/>
          </a:stretch>
        </p:blipFill>
        <p:spPr>
          <a:xfrm>
            <a:off x="6282445" y="3886719"/>
            <a:ext cx="3284709" cy="2558544"/>
          </a:xfrm>
          <a:prstGeom prst="rect">
            <a:avLst/>
          </a:prstGeom>
        </p:spPr>
      </p:pic>
      <p:sp>
        <p:nvSpPr>
          <p:cNvPr id="9" name="Slide Number Placeholder 8">
            <a:extLst>
              <a:ext uri="{FF2B5EF4-FFF2-40B4-BE49-F238E27FC236}">
                <a16:creationId xmlns:a16="http://schemas.microsoft.com/office/drawing/2014/main" id="{9E6C3398-8F59-6243-EB3D-FB33FA42B075}"/>
              </a:ext>
            </a:extLst>
          </p:cNvPr>
          <p:cNvSpPr>
            <a:spLocks noGrp="1"/>
          </p:cNvSpPr>
          <p:nvPr>
            <p:ph type="sldNum" sz="quarter" idx="12"/>
          </p:nvPr>
        </p:nvSpPr>
        <p:spPr/>
        <p:txBody>
          <a:bodyPr/>
          <a:lstStyle/>
          <a:p>
            <a:fld id="{C814EB84-CF03-FB44-8028-0D1802CB39D8}" type="slidenum">
              <a:rPr lang="en-CH" smtClean="0"/>
              <a:t>27</a:t>
            </a:fld>
            <a:endParaRPr lang="en-CH" dirty="0"/>
          </a:p>
        </p:txBody>
      </p:sp>
    </p:spTree>
    <p:extLst>
      <p:ext uri="{BB962C8B-B14F-4D97-AF65-F5344CB8AC3E}">
        <p14:creationId xmlns:p14="http://schemas.microsoft.com/office/powerpoint/2010/main" val="2952475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err="1">
                <a:solidFill>
                  <a:schemeClr val="bg1"/>
                </a:solidFill>
              </a:rPr>
              <a:t>Contribution</a:t>
            </a:r>
            <a:r>
              <a:rPr lang="de-DE" sz="4400" dirty="0">
                <a:solidFill>
                  <a:schemeClr val="bg1"/>
                </a:solidFill>
              </a:rPr>
              <a:t> </a:t>
            </a:r>
            <a:r>
              <a:rPr lang="de-DE" sz="4400" dirty="0" err="1">
                <a:solidFill>
                  <a:schemeClr val="bg1"/>
                </a:solidFill>
              </a:rPr>
              <a:t>of</a:t>
            </a:r>
            <a:r>
              <a:rPr lang="de-DE" sz="4400" dirty="0">
                <a:solidFill>
                  <a:schemeClr val="bg1"/>
                </a:solidFill>
              </a:rPr>
              <a:t> Adam, </a:t>
            </a:r>
            <a:r>
              <a:rPr lang="de-DE" sz="4400" dirty="0" err="1">
                <a:solidFill>
                  <a:schemeClr val="bg1"/>
                </a:solidFill>
              </a:rPr>
              <a:t>RMSProp</a:t>
            </a:r>
            <a:r>
              <a:rPr lang="de-DE" sz="4400" dirty="0">
                <a:solidFill>
                  <a:schemeClr val="bg1"/>
                </a:solidFill>
              </a:rPr>
              <a:t> and </a:t>
            </a:r>
            <a:r>
              <a:rPr lang="de-DE" sz="4400" dirty="0" err="1">
                <a:solidFill>
                  <a:schemeClr val="bg1"/>
                </a:solidFill>
              </a:rPr>
              <a:t>spatio</a:t>
            </a:r>
            <a:r>
              <a:rPr lang="de-DE" sz="4400" dirty="0">
                <a:solidFill>
                  <a:schemeClr val="bg1"/>
                </a:solidFill>
              </a:rPr>
              <a:t>-temporal </a:t>
            </a:r>
            <a:r>
              <a:rPr lang="de-DE" sz="4400" dirty="0" err="1">
                <a:solidFill>
                  <a:schemeClr val="bg1"/>
                </a:solidFill>
              </a:rPr>
              <a:t>parts</a:t>
            </a:r>
            <a:endParaRPr lang="de-DE" sz="4400"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grpSp>
        <p:nvGrpSpPr>
          <p:cNvPr id="19" name="Group 18">
            <a:extLst>
              <a:ext uri="{FF2B5EF4-FFF2-40B4-BE49-F238E27FC236}">
                <a16:creationId xmlns:a16="http://schemas.microsoft.com/office/drawing/2014/main" id="{906BF947-FC11-95A3-58C4-86D2FDCFFDE7}"/>
              </a:ext>
            </a:extLst>
          </p:cNvPr>
          <p:cNvGrpSpPr/>
          <p:nvPr/>
        </p:nvGrpSpPr>
        <p:grpSpPr>
          <a:xfrm>
            <a:off x="7779880" y="1211459"/>
            <a:ext cx="4261679" cy="5307542"/>
            <a:chOff x="7013160" y="1211459"/>
            <a:chExt cx="4261679" cy="5307542"/>
          </a:xfrm>
        </p:grpSpPr>
        <p:sp>
          <p:nvSpPr>
            <p:cNvPr id="16" name="TextBox 15">
              <a:extLst>
                <a:ext uri="{FF2B5EF4-FFF2-40B4-BE49-F238E27FC236}">
                  <a16:creationId xmlns:a16="http://schemas.microsoft.com/office/drawing/2014/main" id="{7BF2B782-8970-5BF9-D271-9211819D40B7}"/>
                </a:ext>
              </a:extLst>
            </p:cNvPr>
            <p:cNvSpPr txBox="1"/>
            <p:nvPr/>
          </p:nvSpPr>
          <p:spPr>
            <a:xfrm>
              <a:off x="7013160" y="6149669"/>
              <a:ext cx="4261679" cy="369332"/>
            </a:xfrm>
            <a:prstGeom prst="rect">
              <a:avLst/>
            </a:prstGeom>
            <a:noFill/>
          </p:spPr>
          <p:txBody>
            <a:bodyPr wrap="none" rtlCol="0">
              <a:spAutoFit/>
            </a:bodyPr>
            <a:lstStyle/>
            <a:p>
              <a:r>
                <a:rPr lang="en-GB" sz="1800" dirty="0">
                  <a:solidFill>
                    <a:srgbClr val="7E6C6C"/>
                  </a:solidFill>
                  <a:effectLst/>
                  <a:latin typeface="CMSS9"/>
                </a:rPr>
                <a:t>For 3200 iterations from different problems</a:t>
              </a:r>
              <a:endParaRPr lang="en-GB" dirty="0">
                <a:solidFill>
                  <a:srgbClr val="7E6C6C"/>
                </a:solidFill>
              </a:endParaRPr>
            </a:p>
          </p:txBody>
        </p:sp>
        <p:pic>
          <p:nvPicPr>
            <p:cNvPr id="11" name="Picture 10">
              <a:extLst>
                <a:ext uri="{FF2B5EF4-FFF2-40B4-BE49-F238E27FC236}">
                  <a16:creationId xmlns:a16="http://schemas.microsoft.com/office/drawing/2014/main" id="{A7D1FE59-2CFD-95D6-4C92-57BAC3CEC2F9}"/>
                </a:ext>
              </a:extLst>
            </p:cNvPr>
            <p:cNvPicPr>
              <a:picLocks noChangeAspect="1"/>
            </p:cNvPicPr>
            <p:nvPr/>
          </p:nvPicPr>
          <p:blipFill>
            <a:blip r:embed="rId2"/>
            <a:stretch>
              <a:fillRect/>
            </a:stretch>
          </p:blipFill>
          <p:spPr>
            <a:xfrm>
              <a:off x="7611691" y="3953627"/>
              <a:ext cx="2815210" cy="2187023"/>
            </a:xfrm>
            <a:prstGeom prst="rect">
              <a:avLst/>
            </a:prstGeom>
          </p:spPr>
        </p:pic>
        <p:pic>
          <p:nvPicPr>
            <p:cNvPr id="13" name="Picture 12">
              <a:extLst>
                <a:ext uri="{FF2B5EF4-FFF2-40B4-BE49-F238E27FC236}">
                  <a16:creationId xmlns:a16="http://schemas.microsoft.com/office/drawing/2014/main" id="{E3C327FB-322A-3B9D-719F-B68F66731875}"/>
                </a:ext>
              </a:extLst>
            </p:cNvPr>
            <p:cNvPicPr>
              <a:picLocks noChangeAspect="1"/>
            </p:cNvPicPr>
            <p:nvPr/>
          </p:nvPicPr>
          <p:blipFill>
            <a:blip r:embed="rId3"/>
            <a:stretch>
              <a:fillRect/>
            </a:stretch>
          </p:blipFill>
          <p:spPr>
            <a:xfrm>
              <a:off x="7611691" y="1211459"/>
              <a:ext cx="2822718" cy="2187023"/>
            </a:xfrm>
            <a:prstGeom prst="rect">
              <a:avLst/>
            </a:prstGeom>
          </p:spPr>
        </p:pic>
        <p:sp>
          <p:nvSpPr>
            <p:cNvPr id="17" name="TextBox 16">
              <a:extLst>
                <a:ext uri="{FF2B5EF4-FFF2-40B4-BE49-F238E27FC236}">
                  <a16:creationId xmlns:a16="http://schemas.microsoft.com/office/drawing/2014/main" id="{1FC1D9AA-3C9A-A512-C195-407BDAD9B1C3}"/>
                </a:ext>
              </a:extLst>
            </p:cNvPr>
            <p:cNvSpPr txBox="1"/>
            <p:nvPr/>
          </p:nvSpPr>
          <p:spPr>
            <a:xfrm>
              <a:off x="7750445" y="3368647"/>
              <a:ext cx="2787110" cy="369332"/>
            </a:xfrm>
            <a:prstGeom prst="rect">
              <a:avLst/>
            </a:prstGeom>
            <a:noFill/>
          </p:spPr>
          <p:txBody>
            <a:bodyPr wrap="none" rtlCol="0">
              <a:spAutoFit/>
            </a:bodyPr>
            <a:lstStyle/>
            <a:p>
              <a:r>
                <a:rPr lang="en-GB" sz="1800" dirty="0">
                  <a:solidFill>
                    <a:srgbClr val="7E6C6C"/>
                  </a:solidFill>
                  <a:effectLst/>
                  <a:latin typeface="CMSS9"/>
                </a:rPr>
                <a:t>For four different problems </a:t>
              </a:r>
              <a:endParaRPr lang="en-GB" dirty="0">
                <a:solidFill>
                  <a:srgbClr val="7E6C6C"/>
                </a:solidFill>
              </a:endParaRPr>
            </a:p>
          </p:txBody>
        </p:sp>
      </p:grpSp>
      <p:sp>
        <p:nvSpPr>
          <p:cNvPr id="9" name="Slide Number Placeholder 8">
            <a:extLst>
              <a:ext uri="{FF2B5EF4-FFF2-40B4-BE49-F238E27FC236}">
                <a16:creationId xmlns:a16="http://schemas.microsoft.com/office/drawing/2014/main" id="{C2A4677E-1788-AE30-4D55-26960905F176}"/>
              </a:ext>
            </a:extLst>
          </p:cNvPr>
          <p:cNvSpPr>
            <a:spLocks noGrp="1"/>
          </p:cNvSpPr>
          <p:nvPr>
            <p:ph type="sldNum" sz="quarter" idx="12"/>
          </p:nvPr>
        </p:nvSpPr>
        <p:spPr/>
        <p:txBody>
          <a:bodyPr/>
          <a:lstStyle/>
          <a:p>
            <a:fld id="{C814EB84-CF03-FB44-8028-0D1802CB39D8}" type="slidenum">
              <a:rPr lang="en-CH" smtClean="0"/>
              <a:t>28</a:t>
            </a:fld>
            <a:endParaRPr lang="en-CH" dirty="0"/>
          </a:p>
        </p:txBody>
      </p:sp>
      <p:grpSp>
        <p:nvGrpSpPr>
          <p:cNvPr id="4" name="Group 3">
            <a:extLst>
              <a:ext uri="{FF2B5EF4-FFF2-40B4-BE49-F238E27FC236}">
                <a16:creationId xmlns:a16="http://schemas.microsoft.com/office/drawing/2014/main" id="{ED454D99-8B86-C482-B617-8AE0AE24DC8A}"/>
              </a:ext>
            </a:extLst>
          </p:cNvPr>
          <p:cNvGrpSpPr/>
          <p:nvPr/>
        </p:nvGrpSpPr>
        <p:grpSpPr>
          <a:xfrm>
            <a:off x="147981" y="1835705"/>
            <a:ext cx="2980939" cy="3804548"/>
            <a:chOff x="335363" y="1310949"/>
            <a:chExt cx="3856310" cy="4921777"/>
          </a:xfrm>
        </p:grpSpPr>
        <p:sp>
          <p:nvSpPr>
            <p:cNvPr id="5" name="Oval 4">
              <a:extLst>
                <a:ext uri="{FF2B5EF4-FFF2-40B4-BE49-F238E27FC236}">
                  <a16:creationId xmlns:a16="http://schemas.microsoft.com/office/drawing/2014/main" id="{11434A56-69F1-84EC-14D3-42C690EF5A45}"/>
                </a:ext>
              </a:extLst>
            </p:cNvPr>
            <p:cNvSpPr/>
            <p:nvPr/>
          </p:nvSpPr>
          <p:spPr>
            <a:xfrm>
              <a:off x="1420031" y="1310949"/>
              <a:ext cx="2073889" cy="760630"/>
            </a:xfrm>
            <a:prstGeom prst="ellipse">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800" dirty="0"/>
                <a:t>Inputs: </a:t>
              </a:r>
              <a:r>
                <a:rPr lang="en-US" sz="800" i="1" dirty="0"/>
                <a:t>u</a:t>
              </a:r>
              <a:r>
                <a:rPr lang="en-US" sz="800" dirty="0"/>
                <a:t>, </a:t>
              </a:r>
              <a:r>
                <a:rPr lang="en-US" sz="800" i="1" dirty="0"/>
                <a:t>g</a:t>
              </a:r>
            </a:p>
            <a:p>
              <a:pPr algn="ctr"/>
              <a:r>
                <a:rPr lang="en-US" sz="800" dirty="0"/>
                <a:t>(</a:t>
              </a:r>
              <a:r>
                <a:rPr lang="en-US" sz="800" i="1" dirty="0"/>
                <a:t>g</a:t>
              </a:r>
              <a:r>
                <a:rPr lang="en-US" sz="800" dirty="0"/>
                <a:t> is gradients of </a:t>
              </a:r>
              <a:r>
                <a:rPr lang="en-US" sz="800" i="1" dirty="0"/>
                <a:t>u</a:t>
              </a:r>
              <a:r>
                <a:rPr lang="en-US" sz="800" dirty="0"/>
                <a:t> w.r.t. cost)</a:t>
              </a:r>
              <a:endParaRPr lang="en-CH" sz="800" dirty="0"/>
            </a:p>
          </p:txBody>
        </p:sp>
        <p:sp>
          <p:nvSpPr>
            <p:cNvPr id="10" name="Rectangle 9">
              <a:extLst>
                <a:ext uri="{FF2B5EF4-FFF2-40B4-BE49-F238E27FC236}">
                  <a16:creationId xmlns:a16="http://schemas.microsoft.com/office/drawing/2014/main" id="{B1B7909D-7D7B-969A-407B-C36B69438A29}"/>
                </a:ext>
              </a:extLst>
            </p:cNvPr>
            <p:cNvSpPr/>
            <p:nvPr/>
          </p:nvSpPr>
          <p:spPr>
            <a:xfrm>
              <a:off x="3266077" y="2324591"/>
              <a:ext cx="925596"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800"/>
                <a:t>RMSProp</a:t>
              </a:r>
            </a:p>
          </p:txBody>
        </p:sp>
        <p:sp>
          <p:nvSpPr>
            <p:cNvPr id="12" name="Rectangle 11">
              <a:extLst>
                <a:ext uri="{FF2B5EF4-FFF2-40B4-BE49-F238E27FC236}">
                  <a16:creationId xmlns:a16="http://schemas.microsoft.com/office/drawing/2014/main" id="{380A78F0-B6CC-29B3-B8E0-F8899734EA53}"/>
                </a:ext>
              </a:extLst>
            </p:cNvPr>
            <p:cNvSpPr/>
            <p:nvPr/>
          </p:nvSpPr>
          <p:spPr>
            <a:xfrm>
              <a:off x="1724476" y="2324591"/>
              <a:ext cx="1465718"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800" dirty="0"/>
                <a:t>Calculate </a:t>
              </a:r>
              <a:r>
                <a:rPr lang="en-CH" sz="800" i="1" dirty="0"/>
                <a:t>g</a:t>
              </a:r>
              <a:r>
                <a:rPr lang="en-CH" sz="800" i="1" baseline="30000" dirty="0"/>
                <a:t>2</a:t>
              </a:r>
              <a:r>
                <a:rPr lang="en-CH" sz="800" dirty="0"/>
                <a:t>, </a:t>
              </a:r>
              <a:r>
                <a:rPr lang="en-CH" sz="800" i="1" dirty="0"/>
                <a:t>g</a:t>
              </a:r>
              <a:r>
                <a:rPr lang="en-CH" sz="800" i="1" baseline="30000" dirty="0"/>
                <a:t>3</a:t>
              </a:r>
            </a:p>
          </p:txBody>
        </p:sp>
        <p:sp>
          <p:nvSpPr>
            <p:cNvPr id="14" name="Rectangle 13">
              <a:extLst>
                <a:ext uri="{FF2B5EF4-FFF2-40B4-BE49-F238E27FC236}">
                  <a16:creationId xmlns:a16="http://schemas.microsoft.com/office/drawing/2014/main" id="{DFA56133-6E2A-6CEB-DA49-608D626468FA}"/>
                </a:ext>
              </a:extLst>
            </p:cNvPr>
            <p:cNvSpPr/>
            <p:nvPr/>
          </p:nvSpPr>
          <p:spPr>
            <a:xfrm>
              <a:off x="1724476" y="2781717"/>
              <a:ext cx="1464998"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800" dirty="0"/>
                <a:t>Conv+LSTM layer with ReLu activation</a:t>
              </a:r>
              <a:endParaRPr lang="en-CH" sz="800" baseline="30000" dirty="0"/>
            </a:p>
          </p:txBody>
        </p:sp>
        <p:sp>
          <p:nvSpPr>
            <p:cNvPr id="15" name="Rectangle 14">
              <a:extLst>
                <a:ext uri="{FF2B5EF4-FFF2-40B4-BE49-F238E27FC236}">
                  <a16:creationId xmlns:a16="http://schemas.microsoft.com/office/drawing/2014/main" id="{F347B082-7FE4-4172-F499-AB0C2B4F6038}"/>
                </a:ext>
              </a:extLst>
            </p:cNvPr>
            <p:cNvSpPr/>
            <p:nvPr/>
          </p:nvSpPr>
          <p:spPr>
            <a:xfrm>
              <a:off x="1724475" y="3238842"/>
              <a:ext cx="1464998"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800" dirty="0"/>
                <a:t>Conv+LSTM layer with ReLu activation</a:t>
              </a:r>
              <a:endParaRPr lang="en-CH" sz="800" baseline="30000" dirty="0"/>
            </a:p>
          </p:txBody>
        </p:sp>
        <p:sp>
          <p:nvSpPr>
            <p:cNvPr id="18" name="Rectangle 17">
              <a:extLst>
                <a:ext uri="{FF2B5EF4-FFF2-40B4-BE49-F238E27FC236}">
                  <a16:creationId xmlns:a16="http://schemas.microsoft.com/office/drawing/2014/main" id="{16484B93-B15F-EE21-2BA0-AA4EDEACFD52}"/>
                </a:ext>
              </a:extLst>
            </p:cNvPr>
            <p:cNvSpPr/>
            <p:nvPr/>
          </p:nvSpPr>
          <p:spPr>
            <a:xfrm>
              <a:off x="1724475" y="3695968"/>
              <a:ext cx="1485572"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800" dirty="0"/>
                <a:t>Conv layer with</a:t>
              </a:r>
            </a:p>
            <a:p>
              <a:pPr algn="ctr"/>
              <a:r>
                <a:rPr lang="en-CH" sz="800" dirty="0"/>
                <a:t>ReLu activation</a:t>
              </a:r>
              <a:endParaRPr lang="en-CH" sz="800" baseline="30000" dirty="0"/>
            </a:p>
          </p:txBody>
        </p:sp>
        <p:sp>
          <p:nvSpPr>
            <p:cNvPr id="20" name="Rectangle 19">
              <a:extLst>
                <a:ext uri="{FF2B5EF4-FFF2-40B4-BE49-F238E27FC236}">
                  <a16:creationId xmlns:a16="http://schemas.microsoft.com/office/drawing/2014/main" id="{09BCE396-3E78-048D-6EB4-2072B1D69DDE}"/>
                </a:ext>
              </a:extLst>
            </p:cNvPr>
            <p:cNvSpPr/>
            <p:nvPr/>
          </p:nvSpPr>
          <p:spPr>
            <a:xfrm>
              <a:off x="722280" y="2324591"/>
              <a:ext cx="925596"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800"/>
                <a:t>Adam</a:t>
              </a:r>
            </a:p>
          </p:txBody>
        </p:sp>
        <p:sp>
          <p:nvSpPr>
            <p:cNvPr id="21" name="Rectangle 20">
              <a:extLst>
                <a:ext uri="{FF2B5EF4-FFF2-40B4-BE49-F238E27FC236}">
                  <a16:creationId xmlns:a16="http://schemas.microsoft.com/office/drawing/2014/main" id="{9740251A-1547-9B1B-6B67-2DF937F55F56}"/>
                </a:ext>
              </a:extLst>
            </p:cNvPr>
            <p:cNvSpPr/>
            <p:nvPr/>
          </p:nvSpPr>
          <p:spPr>
            <a:xfrm>
              <a:off x="335363" y="4633932"/>
              <a:ext cx="1485574" cy="584020"/>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800" dirty="0"/>
                <a:t>Linear layer</a:t>
              </a:r>
            </a:p>
            <a:p>
              <a:pPr algn="ctr"/>
              <a:r>
                <a:rPr lang="en-CH" sz="800" dirty="0"/>
                <a:t>Input: empty</a:t>
              </a:r>
            </a:p>
            <a:p>
              <a:pPr algn="ctr"/>
              <a:r>
                <a:rPr lang="en-CH" sz="800" dirty="0"/>
                <a:t>Output: Learning rates</a:t>
              </a:r>
            </a:p>
          </p:txBody>
        </p:sp>
        <p:sp>
          <p:nvSpPr>
            <p:cNvPr id="22" name="Rectangle 21">
              <a:extLst>
                <a:ext uri="{FF2B5EF4-FFF2-40B4-BE49-F238E27FC236}">
                  <a16:creationId xmlns:a16="http://schemas.microsoft.com/office/drawing/2014/main" id="{FC40D08E-4573-E951-8F8B-3BC74E2596A6}"/>
                </a:ext>
              </a:extLst>
            </p:cNvPr>
            <p:cNvSpPr/>
            <p:nvPr/>
          </p:nvSpPr>
          <p:spPr>
            <a:xfrm>
              <a:off x="1935035" y="4837637"/>
              <a:ext cx="1078801"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800" dirty="0"/>
                <a:t>Update </a:t>
              </a:r>
              <a:r>
                <a:rPr lang="en-CH" sz="800" i="1" dirty="0"/>
                <a:t>u</a:t>
              </a:r>
            </a:p>
          </p:txBody>
        </p:sp>
        <p:cxnSp>
          <p:nvCxnSpPr>
            <p:cNvPr id="23" name="Straight Arrow Connector 22">
              <a:extLst>
                <a:ext uri="{FF2B5EF4-FFF2-40B4-BE49-F238E27FC236}">
                  <a16:creationId xmlns:a16="http://schemas.microsoft.com/office/drawing/2014/main" id="{ECC3C89A-8709-BDF5-9DBB-6D7E7C25CF18}"/>
                </a:ext>
              </a:extLst>
            </p:cNvPr>
            <p:cNvCxnSpPr>
              <a:cxnSpLocks/>
              <a:stCxn id="12" idx="2"/>
              <a:endCxn id="14" idx="0"/>
            </p:cNvCxnSpPr>
            <p:nvPr/>
          </p:nvCxnSpPr>
          <p:spPr>
            <a:xfrm flipH="1">
              <a:off x="2456975" y="2704906"/>
              <a:ext cx="360" cy="76810"/>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a:extLst>
                <a:ext uri="{FF2B5EF4-FFF2-40B4-BE49-F238E27FC236}">
                  <a16:creationId xmlns:a16="http://schemas.microsoft.com/office/drawing/2014/main" id="{9AC87F8C-0518-FD73-80FA-69AB3EF8E847}"/>
                </a:ext>
              </a:extLst>
            </p:cNvPr>
            <p:cNvCxnSpPr>
              <a:cxnSpLocks/>
              <a:stCxn id="14" idx="2"/>
              <a:endCxn id="15" idx="0"/>
            </p:cNvCxnSpPr>
            <p:nvPr/>
          </p:nvCxnSpPr>
          <p:spPr>
            <a:xfrm flipH="1">
              <a:off x="2456975" y="3162032"/>
              <a:ext cx="0" cy="76810"/>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FA4AC009-95C6-8B03-C730-E35CFEB7F35A}"/>
                </a:ext>
              </a:extLst>
            </p:cNvPr>
            <p:cNvCxnSpPr>
              <a:cxnSpLocks/>
            </p:cNvCxnSpPr>
            <p:nvPr/>
          </p:nvCxnSpPr>
          <p:spPr>
            <a:xfrm flipH="1">
              <a:off x="2456975" y="3619158"/>
              <a:ext cx="0" cy="76810"/>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6" name="Elbow Connector 25">
              <a:extLst>
                <a:ext uri="{FF2B5EF4-FFF2-40B4-BE49-F238E27FC236}">
                  <a16:creationId xmlns:a16="http://schemas.microsoft.com/office/drawing/2014/main" id="{9AFD0AB9-9C38-3C06-906E-AB1D45909C25}"/>
                </a:ext>
              </a:extLst>
            </p:cNvPr>
            <p:cNvCxnSpPr>
              <a:stCxn id="5" idx="4"/>
              <a:endCxn id="20" idx="0"/>
            </p:cNvCxnSpPr>
            <p:nvPr/>
          </p:nvCxnSpPr>
          <p:spPr>
            <a:xfrm rot="5400000">
              <a:off x="1694521" y="1562137"/>
              <a:ext cx="253012" cy="1271898"/>
            </a:xfrm>
            <a:prstGeom prst="bentConnector3">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Elbow Connector 26">
              <a:extLst>
                <a:ext uri="{FF2B5EF4-FFF2-40B4-BE49-F238E27FC236}">
                  <a16:creationId xmlns:a16="http://schemas.microsoft.com/office/drawing/2014/main" id="{A68E7F4E-9710-61C8-0898-EF390110A793}"/>
                </a:ext>
              </a:extLst>
            </p:cNvPr>
            <p:cNvCxnSpPr>
              <a:cxnSpLocks/>
              <a:stCxn id="5" idx="4"/>
              <a:endCxn id="10" idx="0"/>
            </p:cNvCxnSpPr>
            <p:nvPr/>
          </p:nvCxnSpPr>
          <p:spPr>
            <a:xfrm rot="16200000" flipH="1">
              <a:off x="2966420" y="1562136"/>
              <a:ext cx="253012" cy="1271899"/>
            </a:xfrm>
            <a:prstGeom prst="bentConnector3">
              <a:avLst>
                <a:gd name="adj1" fmla="val 50000"/>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F92D7986-4D11-3063-4E91-823362ECD013}"/>
                </a:ext>
              </a:extLst>
            </p:cNvPr>
            <p:cNvCxnSpPr>
              <a:cxnSpLocks/>
              <a:stCxn id="5" idx="4"/>
              <a:endCxn id="12" idx="0"/>
            </p:cNvCxnSpPr>
            <p:nvPr/>
          </p:nvCxnSpPr>
          <p:spPr>
            <a:xfrm>
              <a:off x="2456975" y="2071579"/>
              <a:ext cx="360" cy="253012"/>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Elbow Connector 28">
              <a:extLst>
                <a:ext uri="{FF2B5EF4-FFF2-40B4-BE49-F238E27FC236}">
                  <a16:creationId xmlns:a16="http://schemas.microsoft.com/office/drawing/2014/main" id="{A3779B45-8C09-6595-43A8-00F7815B6EA2}"/>
                </a:ext>
              </a:extLst>
            </p:cNvPr>
            <p:cNvCxnSpPr>
              <a:cxnSpLocks/>
              <a:stCxn id="10" idx="2"/>
              <a:endCxn id="22" idx="0"/>
            </p:cNvCxnSpPr>
            <p:nvPr/>
          </p:nvCxnSpPr>
          <p:spPr>
            <a:xfrm rot="5400000">
              <a:off x="2035290" y="3144052"/>
              <a:ext cx="2132730" cy="1254439"/>
            </a:xfrm>
            <a:prstGeom prst="bentConnector3">
              <a:avLst>
                <a:gd name="adj1" fmla="val 89230"/>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a:extLst>
                <a:ext uri="{FF2B5EF4-FFF2-40B4-BE49-F238E27FC236}">
                  <a16:creationId xmlns:a16="http://schemas.microsoft.com/office/drawing/2014/main" id="{72723F68-B629-BD61-D7DD-93B6671266CA}"/>
                </a:ext>
              </a:extLst>
            </p:cNvPr>
            <p:cNvCxnSpPr>
              <a:cxnSpLocks/>
              <a:stCxn id="32" idx="2"/>
              <a:endCxn id="22" idx="0"/>
            </p:cNvCxnSpPr>
            <p:nvPr/>
          </p:nvCxnSpPr>
          <p:spPr>
            <a:xfrm>
              <a:off x="2470721" y="4533409"/>
              <a:ext cx="3715" cy="304228"/>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 name="Elbow Connector 30">
              <a:extLst>
                <a:ext uri="{FF2B5EF4-FFF2-40B4-BE49-F238E27FC236}">
                  <a16:creationId xmlns:a16="http://schemas.microsoft.com/office/drawing/2014/main" id="{1640830D-1C1D-FC23-53D5-33A1449B5972}"/>
                </a:ext>
              </a:extLst>
            </p:cNvPr>
            <p:cNvCxnSpPr>
              <a:cxnSpLocks/>
              <a:stCxn id="20" idx="2"/>
              <a:endCxn id="22" idx="0"/>
            </p:cNvCxnSpPr>
            <p:nvPr/>
          </p:nvCxnSpPr>
          <p:spPr>
            <a:xfrm rot="16200000" flipH="1">
              <a:off x="763392" y="3126593"/>
              <a:ext cx="2132730" cy="1289358"/>
            </a:xfrm>
            <a:prstGeom prst="bentConnector3">
              <a:avLst>
                <a:gd name="adj1" fmla="val 89230"/>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a:extLst>
                <a:ext uri="{FF2B5EF4-FFF2-40B4-BE49-F238E27FC236}">
                  <a16:creationId xmlns:a16="http://schemas.microsoft.com/office/drawing/2014/main" id="{E39FE45B-226B-2D08-BDAD-5C268D63BD7F}"/>
                </a:ext>
              </a:extLst>
            </p:cNvPr>
            <p:cNvSpPr/>
            <p:nvPr/>
          </p:nvSpPr>
          <p:spPr>
            <a:xfrm>
              <a:off x="1727934" y="4153094"/>
              <a:ext cx="1485572" cy="380315"/>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800" dirty="0"/>
                <a:t>Multiplication with</a:t>
              </a:r>
            </a:p>
            <a:p>
              <a:pPr algn="ctr"/>
              <a:r>
                <a:rPr lang="en-CH" sz="800" dirty="0"/>
                <a:t>sign of </a:t>
              </a:r>
              <a:r>
                <a:rPr lang="en-CH" sz="800" i="1" dirty="0"/>
                <a:t>g</a:t>
              </a:r>
              <a:endParaRPr lang="en-CH" sz="800" i="1" baseline="30000" dirty="0"/>
            </a:p>
          </p:txBody>
        </p:sp>
        <p:cxnSp>
          <p:nvCxnSpPr>
            <p:cNvPr id="33" name="Straight Arrow Connector 32">
              <a:extLst>
                <a:ext uri="{FF2B5EF4-FFF2-40B4-BE49-F238E27FC236}">
                  <a16:creationId xmlns:a16="http://schemas.microsoft.com/office/drawing/2014/main" id="{1F8453A3-185C-B80B-F57F-06A477A333DB}"/>
                </a:ext>
              </a:extLst>
            </p:cNvPr>
            <p:cNvCxnSpPr>
              <a:cxnSpLocks/>
              <a:stCxn id="18" idx="2"/>
              <a:endCxn id="32" idx="0"/>
            </p:cNvCxnSpPr>
            <p:nvPr/>
          </p:nvCxnSpPr>
          <p:spPr>
            <a:xfrm>
              <a:off x="2467261" y="4076283"/>
              <a:ext cx="3459" cy="76810"/>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4" name="Elbow Connector 33">
              <a:extLst>
                <a:ext uri="{FF2B5EF4-FFF2-40B4-BE49-F238E27FC236}">
                  <a16:creationId xmlns:a16="http://schemas.microsoft.com/office/drawing/2014/main" id="{0055151E-1CD5-D6BB-3189-B14C38DE8FF2}"/>
                </a:ext>
              </a:extLst>
            </p:cNvPr>
            <p:cNvCxnSpPr>
              <a:cxnSpLocks/>
              <a:stCxn id="21" idx="3"/>
              <a:endCxn id="22" idx="0"/>
            </p:cNvCxnSpPr>
            <p:nvPr/>
          </p:nvCxnSpPr>
          <p:spPr>
            <a:xfrm flipV="1">
              <a:off x="1820937" y="4837637"/>
              <a:ext cx="653499" cy="88305"/>
            </a:xfrm>
            <a:prstGeom prst="bentConnector4">
              <a:avLst>
                <a:gd name="adj1" fmla="val 8730"/>
                <a:gd name="adj2" fmla="val 420695"/>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5" name="Oval 34">
              <a:extLst>
                <a:ext uri="{FF2B5EF4-FFF2-40B4-BE49-F238E27FC236}">
                  <a16:creationId xmlns:a16="http://schemas.microsoft.com/office/drawing/2014/main" id="{6FE4A465-E72F-23F8-2006-1D89878A1C7A}"/>
                </a:ext>
              </a:extLst>
            </p:cNvPr>
            <p:cNvSpPr/>
            <p:nvPr/>
          </p:nvSpPr>
          <p:spPr>
            <a:xfrm>
              <a:off x="1442607" y="5472096"/>
              <a:ext cx="2073889" cy="760630"/>
            </a:xfrm>
            <a:prstGeom prst="ellipse">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800" dirty="0"/>
                <a:t>Output: </a:t>
              </a:r>
              <a:r>
                <a:rPr lang="en-US" sz="800" i="1" dirty="0"/>
                <a:t>u</a:t>
              </a:r>
              <a:endParaRPr lang="en-CH" sz="800" dirty="0"/>
            </a:p>
          </p:txBody>
        </p:sp>
        <p:cxnSp>
          <p:nvCxnSpPr>
            <p:cNvPr id="36" name="Straight Arrow Connector 35">
              <a:extLst>
                <a:ext uri="{FF2B5EF4-FFF2-40B4-BE49-F238E27FC236}">
                  <a16:creationId xmlns:a16="http://schemas.microsoft.com/office/drawing/2014/main" id="{13FBEC45-EA04-EE17-BCBD-70E3EF0CC04E}"/>
                </a:ext>
              </a:extLst>
            </p:cNvPr>
            <p:cNvCxnSpPr>
              <a:cxnSpLocks/>
              <a:stCxn id="22" idx="2"/>
              <a:endCxn id="35" idx="0"/>
            </p:cNvCxnSpPr>
            <p:nvPr/>
          </p:nvCxnSpPr>
          <p:spPr>
            <a:xfrm>
              <a:off x="2474436" y="5217952"/>
              <a:ext cx="5116" cy="254144"/>
            </a:xfrm>
            <a:prstGeom prst="straightConnector1">
              <a:avLst/>
            </a:prstGeom>
            <a:ln>
              <a:solidFill>
                <a:srgbClr val="F87575"/>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pic>
        <p:nvPicPr>
          <p:cNvPr id="8" name="Picture 7">
            <a:extLst>
              <a:ext uri="{FF2B5EF4-FFF2-40B4-BE49-F238E27FC236}">
                <a16:creationId xmlns:a16="http://schemas.microsoft.com/office/drawing/2014/main" id="{9D5CFF88-23E4-00D0-BD2C-141B3F768DA0}"/>
              </a:ext>
            </a:extLst>
          </p:cNvPr>
          <p:cNvPicPr>
            <a:picLocks noChangeAspect="1"/>
          </p:cNvPicPr>
          <p:nvPr/>
        </p:nvPicPr>
        <p:blipFill>
          <a:blip r:embed="rId4"/>
          <a:stretch>
            <a:fillRect/>
          </a:stretch>
        </p:blipFill>
        <p:spPr>
          <a:xfrm>
            <a:off x="3263574" y="1777057"/>
            <a:ext cx="4836632" cy="3804547"/>
          </a:xfrm>
          <a:prstGeom prst="rect">
            <a:avLst/>
          </a:prstGeom>
        </p:spPr>
      </p:pic>
    </p:spTree>
    <p:extLst>
      <p:ext uri="{BB962C8B-B14F-4D97-AF65-F5344CB8AC3E}">
        <p14:creationId xmlns:p14="http://schemas.microsoft.com/office/powerpoint/2010/main" val="366740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Another</a:t>
            </a:r>
            <a:r>
              <a:rPr lang="de-DE" sz="4400" b="1" dirty="0">
                <a:solidFill>
                  <a:schemeClr val="bg1"/>
                </a:solidFill>
              </a:rPr>
              <a:t> </a:t>
            </a:r>
            <a:r>
              <a:rPr lang="de-DE" sz="4400" b="1" dirty="0" err="1">
                <a:solidFill>
                  <a:schemeClr val="bg1"/>
                </a:solidFill>
              </a:rPr>
              <a:t>approach</a:t>
            </a:r>
            <a:r>
              <a:rPr lang="de-DE" sz="4400" b="1" dirty="0">
                <a:solidFill>
                  <a:schemeClr val="bg1"/>
                </a:solidFill>
              </a:rPr>
              <a:t> </a:t>
            </a:r>
            <a:r>
              <a:rPr lang="de-DE" sz="4400" b="1" dirty="0" err="1">
                <a:solidFill>
                  <a:schemeClr val="bg1"/>
                </a:solidFill>
              </a:rPr>
              <a:t>attempted</a:t>
            </a:r>
            <a:endParaRPr lang="de-DE" sz="4400" b="1" dirty="0">
              <a:solidFill>
                <a:schemeClr val="bg1"/>
              </a:solidFill>
            </a:endParaRPr>
          </a:p>
        </p:txBody>
      </p:sp>
      <p:sp>
        <p:nvSpPr>
          <p:cNvPr id="218" name="Rectangle 217">
            <a:extLst>
              <a:ext uri="{FF2B5EF4-FFF2-40B4-BE49-F238E27FC236}">
                <a16:creationId xmlns:a16="http://schemas.microsoft.com/office/drawing/2014/main" id="{B3C50575-86BB-95C4-8FDC-D8AE3A3C4007}"/>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219" name="Rectangle 218">
            <a:extLst>
              <a:ext uri="{FF2B5EF4-FFF2-40B4-BE49-F238E27FC236}">
                <a16:creationId xmlns:a16="http://schemas.microsoft.com/office/drawing/2014/main" id="{0B5684F4-C429-C2D8-76C5-9ACC2DFC4675}"/>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2" name="Content Placeholder 10">
            <a:extLst>
              <a:ext uri="{FF2B5EF4-FFF2-40B4-BE49-F238E27FC236}">
                <a16:creationId xmlns:a16="http://schemas.microsoft.com/office/drawing/2014/main" id="{7AF52DCC-A4D6-DA90-FAE9-A886E052BB35}"/>
              </a:ext>
            </a:extLst>
          </p:cNvPr>
          <p:cNvSpPr>
            <a:spLocks noGrp="1"/>
          </p:cNvSpPr>
          <p:nvPr>
            <p:ph sz="half" idx="1"/>
          </p:nvPr>
        </p:nvSpPr>
        <p:spPr>
          <a:xfrm>
            <a:off x="277792" y="1281486"/>
            <a:ext cx="11670367" cy="516834"/>
          </a:xfrm>
        </p:spPr>
        <p:txBody>
          <a:bodyPr>
            <a:normAutofit/>
          </a:bodyPr>
          <a:lstStyle/>
          <a:p>
            <a:pPr marL="0" indent="0">
              <a:buNone/>
            </a:pPr>
            <a:r>
              <a:rPr lang="en-CH" b="1" dirty="0">
                <a:solidFill>
                  <a:srgbClr val="7E6C6C"/>
                </a:solidFill>
              </a:rPr>
              <a:t>Agent-based modelling with Multi-Agent Deep Deterministic Policy Gradient</a:t>
            </a:r>
          </a:p>
        </p:txBody>
      </p:sp>
      <p:sp>
        <p:nvSpPr>
          <p:cNvPr id="4" name="Rectangle 3">
            <a:extLst>
              <a:ext uri="{FF2B5EF4-FFF2-40B4-BE49-F238E27FC236}">
                <a16:creationId xmlns:a16="http://schemas.microsoft.com/office/drawing/2014/main" id="{F16DC5E7-2F5E-3399-5BBC-9893A2B7FD97}"/>
              </a:ext>
            </a:extLst>
          </p:cNvPr>
          <p:cNvSpPr/>
          <p:nvPr/>
        </p:nvSpPr>
        <p:spPr>
          <a:xfrm>
            <a:off x="929067" y="259195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 name="Rectangle 4">
            <a:extLst>
              <a:ext uri="{FF2B5EF4-FFF2-40B4-BE49-F238E27FC236}">
                <a16:creationId xmlns:a16="http://schemas.microsoft.com/office/drawing/2014/main" id="{B3E140E3-5468-2B46-8307-1C6CD7AFE10A}"/>
              </a:ext>
            </a:extLst>
          </p:cNvPr>
          <p:cNvSpPr/>
          <p:nvPr/>
        </p:nvSpPr>
        <p:spPr>
          <a:xfrm>
            <a:off x="1218658" y="259195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8" name="Rectangle 7">
            <a:extLst>
              <a:ext uri="{FF2B5EF4-FFF2-40B4-BE49-F238E27FC236}">
                <a16:creationId xmlns:a16="http://schemas.microsoft.com/office/drawing/2014/main" id="{8D7F1000-4C5D-01E5-F2F2-BAD63D658C0B}"/>
              </a:ext>
            </a:extLst>
          </p:cNvPr>
          <p:cNvSpPr/>
          <p:nvPr/>
        </p:nvSpPr>
        <p:spPr>
          <a:xfrm>
            <a:off x="1508249" y="259195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9" name="Rectangle 8">
            <a:extLst>
              <a:ext uri="{FF2B5EF4-FFF2-40B4-BE49-F238E27FC236}">
                <a16:creationId xmlns:a16="http://schemas.microsoft.com/office/drawing/2014/main" id="{D23ED0BA-B810-5933-406E-6453CF77D2A4}"/>
              </a:ext>
            </a:extLst>
          </p:cNvPr>
          <p:cNvSpPr/>
          <p:nvPr/>
        </p:nvSpPr>
        <p:spPr>
          <a:xfrm>
            <a:off x="1797839" y="259195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0" name="Rectangle 9">
            <a:extLst>
              <a:ext uri="{FF2B5EF4-FFF2-40B4-BE49-F238E27FC236}">
                <a16:creationId xmlns:a16="http://schemas.microsoft.com/office/drawing/2014/main" id="{500D876F-F574-6B6D-E692-713C5B6057B8}"/>
              </a:ext>
            </a:extLst>
          </p:cNvPr>
          <p:cNvSpPr/>
          <p:nvPr/>
        </p:nvSpPr>
        <p:spPr>
          <a:xfrm>
            <a:off x="2087430" y="259195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1" name="Rectangle 10">
            <a:extLst>
              <a:ext uri="{FF2B5EF4-FFF2-40B4-BE49-F238E27FC236}">
                <a16:creationId xmlns:a16="http://schemas.microsoft.com/office/drawing/2014/main" id="{AC69217F-6EEB-8409-BED9-C0501F2917A3}"/>
              </a:ext>
            </a:extLst>
          </p:cNvPr>
          <p:cNvSpPr/>
          <p:nvPr/>
        </p:nvSpPr>
        <p:spPr>
          <a:xfrm>
            <a:off x="2377021" y="259195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 name="Rectangle 11">
            <a:extLst>
              <a:ext uri="{FF2B5EF4-FFF2-40B4-BE49-F238E27FC236}">
                <a16:creationId xmlns:a16="http://schemas.microsoft.com/office/drawing/2014/main" id="{827CFDC0-2BA9-839F-452B-0E4518CCE3F8}"/>
              </a:ext>
            </a:extLst>
          </p:cNvPr>
          <p:cNvSpPr/>
          <p:nvPr/>
        </p:nvSpPr>
        <p:spPr>
          <a:xfrm>
            <a:off x="2666611" y="259195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 name="Rectangle 12">
            <a:extLst>
              <a:ext uri="{FF2B5EF4-FFF2-40B4-BE49-F238E27FC236}">
                <a16:creationId xmlns:a16="http://schemas.microsoft.com/office/drawing/2014/main" id="{C07434C0-43FC-805F-F560-582383CEC850}"/>
              </a:ext>
            </a:extLst>
          </p:cNvPr>
          <p:cNvSpPr/>
          <p:nvPr/>
        </p:nvSpPr>
        <p:spPr>
          <a:xfrm>
            <a:off x="2956202" y="259195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 name="Rectangle 13">
            <a:extLst>
              <a:ext uri="{FF2B5EF4-FFF2-40B4-BE49-F238E27FC236}">
                <a16:creationId xmlns:a16="http://schemas.microsoft.com/office/drawing/2014/main" id="{3AF6DDCD-AC78-64DC-1EB4-4DD1501DC24C}"/>
              </a:ext>
            </a:extLst>
          </p:cNvPr>
          <p:cNvSpPr/>
          <p:nvPr/>
        </p:nvSpPr>
        <p:spPr>
          <a:xfrm>
            <a:off x="929067" y="288154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dirty="0"/>
          </a:p>
        </p:txBody>
      </p:sp>
      <p:sp>
        <p:nvSpPr>
          <p:cNvPr id="15" name="Rectangle 14">
            <a:extLst>
              <a:ext uri="{FF2B5EF4-FFF2-40B4-BE49-F238E27FC236}">
                <a16:creationId xmlns:a16="http://schemas.microsoft.com/office/drawing/2014/main" id="{A6C6E0C8-6CED-3AFD-AEFF-9C431F552EFB}"/>
              </a:ext>
            </a:extLst>
          </p:cNvPr>
          <p:cNvSpPr/>
          <p:nvPr/>
        </p:nvSpPr>
        <p:spPr>
          <a:xfrm>
            <a:off x="1218658" y="288154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 name="Rectangle 15">
            <a:extLst>
              <a:ext uri="{FF2B5EF4-FFF2-40B4-BE49-F238E27FC236}">
                <a16:creationId xmlns:a16="http://schemas.microsoft.com/office/drawing/2014/main" id="{C759A22E-F5D4-9E75-A5C2-A6BE388A37A3}"/>
              </a:ext>
            </a:extLst>
          </p:cNvPr>
          <p:cNvSpPr/>
          <p:nvPr/>
        </p:nvSpPr>
        <p:spPr>
          <a:xfrm>
            <a:off x="1508249" y="288154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 name="Rectangle 16">
            <a:extLst>
              <a:ext uri="{FF2B5EF4-FFF2-40B4-BE49-F238E27FC236}">
                <a16:creationId xmlns:a16="http://schemas.microsoft.com/office/drawing/2014/main" id="{464CBB71-43DD-103F-9B95-2E70538676CB}"/>
              </a:ext>
            </a:extLst>
          </p:cNvPr>
          <p:cNvSpPr/>
          <p:nvPr/>
        </p:nvSpPr>
        <p:spPr>
          <a:xfrm>
            <a:off x="1797839" y="288154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 name="Rectangle 17">
            <a:extLst>
              <a:ext uri="{FF2B5EF4-FFF2-40B4-BE49-F238E27FC236}">
                <a16:creationId xmlns:a16="http://schemas.microsoft.com/office/drawing/2014/main" id="{5C3BA141-8073-1732-4589-338638514AFC}"/>
              </a:ext>
            </a:extLst>
          </p:cNvPr>
          <p:cNvSpPr/>
          <p:nvPr/>
        </p:nvSpPr>
        <p:spPr>
          <a:xfrm>
            <a:off x="2087430" y="288154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 name="Rectangle 18">
            <a:extLst>
              <a:ext uri="{FF2B5EF4-FFF2-40B4-BE49-F238E27FC236}">
                <a16:creationId xmlns:a16="http://schemas.microsoft.com/office/drawing/2014/main" id="{E9C3DA60-FB7F-469F-A766-4662F8756327}"/>
              </a:ext>
            </a:extLst>
          </p:cNvPr>
          <p:cNvSpPr/>
          <p:nvPr/>
        </p:nvSpPr>
        <p:spPr>
          <a:xfrm>
            <a:off x="2377021" y="288154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 name="Rectangle 19">
            <a:extLst>
              <a:ext uri="{FF2B5EF4-FFF2-40B4-BE49-F238E27FC236}">
                <a16:creationId xmlns:a16="http://schemas.microsoft.com/office/drawing/2014/main" id="{75982288-FC21-ECC9-BFF8-6D32F1E92658}"/>
              </a:ext>
            </a:extLst>
          </p:cNvPr>
          <p:cNvSpPr/>
          <p:nvPr/>
        </p:nvSpPr>
        <p:spPr>
          <a:xfrm>
            <a:off x="2666611" y="288154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 name="Rectangle 20">
            <a:extLst>
              <a:ext uri="{FF2B5EF4-FFF2-40B4-BE49-F238E27FC236}">
                <a16:creationId xmlns:a16="http://schemas.microsoft.com/office/drawing/2014/main" id="{254631F3-71D8-9BC9-4BF2-AC3D94363E85}"/>
              </a:ext>
            </a:extLst>
          </p:cNvPr>
          <p:cNvSpPr/>
          <p:nvPr/>
        </p:nvSpPr>
        <p:spPr>
          <a:xfrm>
            <a:off x="2956202" y="288154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 name="Rectangle 21">
            <a:extLst>
              <a:ext uri="{FF2B5EF4-FFF2-40B4-BE49-F238E27FC236}">
                <a16:creationId xmlns:a16="http://schemas.microsoft.com/office/drawing/2014/main" id="{D730FFA0-5877-E89C-1606-A26F3CB6B635}"/>
              </a:ext>
            </a:extLst>
          </p:cNvPr>
          <p:cNvSpPr/>
          <p:nvPr/>
        </p:nvSpPr>
        <p:spPr>
          <a:xfrm>
            <a:off x="929067" y="3171133"/>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 name="Rectangle 22">
            <a:extLst>
              <a:ext uri="{FF2B5EF4-FFF2-40B4-BE49-F238E27FC236}">
                <a16:creationId xmlns:a16="http://schemas.microsoft.com/office/drawing/2014/main" id="{545FADE4-98A9-76FC-3B5F-6826874CCD11}"/>
              </a:ext>
            </a:extLst>
          </p:cNvPr>
          <p:cNvSpPr/>
          <p:nvPr/>
        </p:nvSpPr>
        <p:spPr>
          <a:xfrm>
            <a:off x="1218658" y="3171133"/>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 name="Rectangle 23">
            <a:extLst>
              <a:ext uri="{FF2B5EF4-FFF2-40B4-BE49-F238E27FC236}">
                <a16:creationId xmlns:a16="http://schemas.microsoft.com/office/drawing/2014/main" id="{CF107B2B-D8E8-6840-0596-71FA5BDC424F}"/>
              </a:ext>
            </a:extLst>
          </p:cNvPr>
          <p:cNvSpPr/>
          <p:nvPr/>
        </p:nvSpPr>
        <p:spPr>
          <a:xfrm>
            <a:off x="1508249" y="3171133"/>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 name="Rectangle 24">
            <a:extLst>
              <a:ext uri="{FF2B5EF4-FFF2-40B4-BE49-F238E27FC236}">
                <a16:creationId xmlns:a16="http://schemas.microsoft.com/office/drawing/2014/main" id="{AB808C18-25BD-D2F9-3290-C320C27FC78F}"/>
              </a:ext>
            </a:extLst>
          </p:cNvPr>
          <p:cNvSpPr/>
          <p:nvPr/>
        </p:nvSpPr>
        <p:spPr>
          <a:xfrm>
            <a:off x="1797839" y="3171133"/>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 name="Rectangle 25">
            <a:extLst>
              <a:ext uri="{FF2B5EF4-FFF2-40B4-BE49-F238E27FC236}">
                <a16:creationId xmlns:a16="http://schemas.microsoft.com/office/drawing/2014/main" id="{16ADCDE8-0E09-5DD6-1933-5F0C26226477}"/>
              </a:ext>
            </a:extLst>
          </p:cNvPr>
          <p:cNvSpPr/>
          <p:nvPr/>
        </p:nvSpPr>
        <p:spPr>
          <a:xfrm>
            <a:off x="2087430" y="3171133"/>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 name="Rectangle 26">
            <a:extLst>
              <a:ext uri="{FF2B5EF4-FFF2-40B4-BE49-F238E27FC236}">
                <a16:creationId xmlns:a16="http://schemas.microsoft.com/office/drawing/2014/main" id="{66B798B4-1BDA-035F-E178-434995268007}"/>
              </a:ext>
            </a:extLst>
          </p:cNvPr>
          <p:cNvSpPr/>
          <p:nvPr/>
        </p:nvSpPr>
        <p:spPr>
          <a:xfrm>
            <a:off x="2377021" y="3171133"/>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 name="Rectangle 27">
            <a:extLst>
              <a:ext uri="{FF2B5EF4-FFF2-40B4-BE49-F238E27FC236}">
                <a16:creationId xmlns:a16="http://schemas.microsoft.com/office/drawing/2014/main" id="{A163C3B3-4D56-B4EE-C438-F2ACCACAF0E4}"/>
              </a:ext>
            </a:extLst>
          </p:cNvPr>
          <p:cNvSpPr/>
          <p:nvPr/>
        </p:nvSpPr>
        <p:spPr>
          <a:xfrm>
            <a:off x="2666611" y="3171133"/>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 name="Rectangle 28">
            <a:extLst>
              <a:ext uri="{FF2B5EF4-FFF2-40B4-BE49-F238E27FC236}">
                <a16:creationId xmlns:a16="http://schemas.microsoft.com/office/drawing/2014/main" id="{AF059A76-C5F0-B5E4-CEEF-C16295635BA2}"/>
              </a:ext>
            </a:extLst>
          </p:cNvPr>
          <p:cNvSpPr/>
          <p:nvPr/>
        </p:nvSpPr>
        <p:spPr>
          <a:xfrm>
            <a:off x="2956202" y="3171133"/>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 name="Rectangle 29">
            <a:extLst>
              <a:ext uri="{FF2B5EF4-FFF2-40B4-BE49-F238E27FC236}">
                <a16:creationId xmlns:a16="http://schemas.microsoft.com/office/drawing/2014/main" id="{37CD2DFF-F3AA-6A8F-FAC3-F70783BFC27B}"/>
              </a:ext>
            </a:extLst>
          </p:cNvPr>
          <p:cNvSpPr/>
          <p:nvPr/>
        </p:nvSpPr>
        <p:spPr>
          <a:xfrm>
            <a:off x="929067" y="346072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 name="Rectangle 30">
            <a:extLst>
              <a:ext uri="{FF2B5EF4-FFF2-40B4-BE49-F238E27FC236}">
                <a16:creationId xmlns:a16="http://schemas.microsoft.com/office/drawing/2014/main" id="{B4FDDEC2-3B1C-4BA5-9725-E87E069EEB94}"/>
              </a:ext>
            </a:extLst>
          </p:cNvPr>
          <p:cNvSpPr/>
          <p:nvPr/>
        </p:nvSpPr>
        <p:spPr>
          <a:xfrm>
            <a:off x="1218658" y="346072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 name="Rectangle 31">
            <a:extLst>
              <a:ext uri="{FF2B5EF4-FFF2-40B4-BE49-F238E27FC236}">
                <a16:creationId xmlns:a16="http://schemas.microsoft.com/office/drawing/2014/main" id="{9CA8AA31-B971-44F3-584B-1FDD131E98D0}"/>
              </a:ext>
            </a:extLst>
          </p:cNvPr>
          <p:cNvSpPr/>
          <p:nvPr/>
        </p:nvSpPr>
        <p:spPr>
          <a:xfrm>
            <a:off x="1508249" y="346072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3" name="Rectangle 32">
            <a:extLst>
              <a:ext uri="{FF2B5EF4-FFF2-40B4-BE49-F238E27FC236}">
                <a16:creationId xmlns:a16="http://schemas.microsoft.com/office/drawing/2014/main" id="{B2E9D6DD-CB5A-52FA-5671-8448EC33A7B5}"/>
              </a:ext>
            </a:extLst>
          </p:cNvPr>
          <p:cNvSpPr/>
          <p:nvPr/>
        </p:nvSpPr>
        <p:spPr>
          <a:xfrm>
            <a:off x="1797839" y="346072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4" name="Rectangle 33">
            <a:extLst>
              <a:ext uri="{FF2B5EF4-FFF2-40B4-BE49-F238E27FC236}">
                <a16:creationId xmlns:a16="http://schemas.microsoft.com/office/drawing/2014/main" id="{2E5EF7A3-5F92-974E-FE9D-7D71025D078D}"/>
              </a:ext>
            </a:extLst>
          </p:cNvPr>
          <p:cNvSpPr/>
          <p:nvPr/>
        </p:nvSpPr>
        <p:spPr>
          <a:xfrm>
            <a:off x="2087430" y="346072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5" name="Rectangle 34">
            <a:extLst>
              <a:ext uri="{FF2B5EF4-FFF2-40B4-BE49-F238E27FC236}">
                <a16:creationId xmlns:a16="http://schemas.microsoft.com/office/drawing/2014/main" id="{4403DB58-E671-2E96-4128-854F0481C70A}"/>
              </a:ext>
            </a:extLst>
          </p:cNvPr>
          <p:cNvSpPr/>
          <p:nvPr/>
        </p:nvSpPr>
        <p:spPr>
          <a:xfrm>
            <a:off x="2377021" y="346072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6" name="Rectangle 35">
            <a:extLst>
              <a:ext uri="{FF2B5EF4-FFF2-40B4-BE49-F238E27FC236}">
                <a16:creationId xmlns:a16="http://schemas.microsoft.com/office/drawing/2014/main" id="{B0C8ACE2-5E88-8DB3-017E-3869851F6FFF}"/>
              </a:ext>
            </a:extLst>
          </p:cNvPr>
          <p:cNvSpPr/>
          <p:nvPr/>
        </p:nvSpPr>
        <p:spPr>
          <a:xfrm>
            <a:off x="2666611" y="346072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7" name="Rectangle 36">
            <a:extLst>
              <a:ext uri="{FF2B5EF4-FFF2-40B4-BE49-F238E27FC236}">
                <a16:creationId xmlns:a16="http://schemas.microsoft.com/office/drawing/2014/main" id="{36C6C70A-0B06-61C7-F1D6-4017CBDA5529}"/>
              </a:ext>
            </a:extLst>
          </p:cNvPr>
          <p:cNvSpPr/>
          <p:nvPr/>
        </p:nvSpPr>
        <p:spPr>
          <a:xfrm>
            <a:off x="2956202" y="346072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8" name="Rectangle 37">
            <a:extLst>
              <a:ext uri="{FF2B5EF4-FFF2-40B4-BE49-F238E27FC236}">
                <a16:creationId xmlns:a16="http://schemas.microsoft.com/office/drawing/2014/main" id="{495BFD12-63A7-DF93-A12D-E0139867038E}"/>
              </a:ext>
            </a:extLst>
          </p:cNvPr>
          <p:cNvSpPr/>
          <p:nvPr/>
        </p:nvSpPr>
        <p:spPr>
          <a:xfrm>
            <a:off x="929067"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9" name="Rectangle 38">
            <a:extLst>
              <a:ext uri="{FF2B5EF4-FFF2-40B4-BE49-F238E27FC236}">
                <a16:creationId xmlns:a16="http://schemas.microsoft.com/office/drawing/2014/main" id="{83B995EA-C034-A06A-6D5E-FC67B822BC12}"/>
              </a:ext>
            </a:extLst>
          </p:cNvPr>
          <p:cNvSpPr/>
          <p:nvPr/>
        </p:nvSpPr>
        <p:spPr>
          <a:xfrm>
            <a:off x="1218658"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0" name="Rectangle 39">
            <a:extLst>
              <a:ext uri="{FF2B5EF4-FFF2-40B4-BE49-F238E27FC236}">
                <a16:creationId xmlns:a16="http://schemas.microsoft.com/office/drawing/2014/main" id="{C5BF8EEF-3B6D-93B0-B172-0E8EA4F2B5FC}"/>
              </a:ext>
            </a:extLst>
          </p:cNvPr>
          <p:cNvSpPr/>
          <p:nvPr/>
        </p:nvSpPr>
        <p:spPr>
          <a:xfrm>
            <a:off x="1508249"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1" name="Rectangle 40">
            <a:extLst>
              <a:ext uri="{FF2B5EF4-FFF2-40B4-BE49-F238E27FC236}">
                <a16:creationId xmlns:a16="http://schemas.microsoft.com/office/drawing/2014/main" id="{7EA5E301-A30E-7159-4061-09EFD8CD4773}"/>
              </a:ext>
            </a:extLst>
          </p:cNvPr>
          <p:cNvSpPr/>
          <p:nvPr/>
        </p:nvSpPr>
        <p:spPr>
          <a:xfrm>
            <a:off x="1797839"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2" name="Rectangle 41">
            <a:extLst>
              <a:ext uri="{FF2B5EF4-FFF2-40B4-BE49-F238E27FC236}">
                <a16:creationId xmlns:a16="http://schemas.microsoft.com/office/drawing/2014/main" id="{A0CDB436-967E-C25F-A8E9-B02F50D9BEF9}"/>
              </a:ext>
            </a:extLst>
          </p:cNvPr>
          <p:cNvSpPr/>
          <p:nvPr/>
        </p:nvSpPr>
        <p:spPr>
          <a:xfrm>
            <a:off x="2087430"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 name="Rectangle 42">
            <a:extLst>
              <a:ext uri="{FF2B5EF4-FFF2-40B4-BE49-F238E27FC236}">
                <a16:creationId xmlns:a16="http://schemas.microsoft.com/office/drawing/2014/main" id="{7352F12D-AF5F-95BB-3869-97636D1AF2A4}"/>
              </a:ext>
            </a:extLst>
          </p:cNvPr>
          <p:cNvSpPr/>
          <p:nvPr/>
        </p:nvSpPr>
        <p:spPr>
          <a:xfrm>
            <a:off x="2377021"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 name="Rectangle 43">
            <a:extLst>
              <a:ext uri="{FF2B5EF4-FFF2-40B4-BE49-F238E27FC236}">
                <a16:creationId xmlns:a16="http://schemas.microsoft.com/office/drawing/2014/main" id="{84B93F92-EFF6-5C8D-2119-913350FB0A7F}"/>
              </a:ext>
            </a:extLst>
          </p:cNvPr>
          <p:cNvSpPr/>
          <p:nvPr/>
        </p:nvSpPr>
        <p:spPr>
          <a:xfrm>
            <a:off x="2666611"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 name="Rectangle 44">
            <a:extLst>
              <a:ext uri="{FF2B5EF4-FFF2-40B4-BE49-F238E27FC236}">
                <a16:creationId xmlns:a16="http://schemas.microsoft.com/office/drawing/2014/main" id="{DC36C320-CC46-2891-FE23-D7230908CE1F}"/>
              </a:ext>
            </a:extLst>
          </p:cNvPr>
          <p:cNvSpPr/>
          <p:nvPr/>
        </p:nvSpPr>
        <p:spPr>
          <a:xfrm>
            <a:off x="2956202"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 name="Rectangle 45">
            <a:extLst>
              <a:ext uri="{FF2B5EF4-FFF2-40B4-BE49-F238E27FC236}">
                <a16:creationId xmlns:a16="http://schemas.microsoft.com/office/drawing/2014/main" id="{D0159DB4-EFDC-13E6-01AD-5F3E5DADC89E}"/>
              </a:ext>
            </a:extLst>
          </p:cNvPr>
          <p:cNvSpPr/>
          <p:nvPr/>
        </p:nvSpPr>
        <p:spPr>
          <a:xfrm>
            <a:off x="929067" y="4039905"/>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 name="Rectangle 46">
            <a:extLst>
              <a:ext uri="{FF2B5EF4-FFF2-40B4-BE49-F238E27FC236}">
                <a16:creationId xmlns:a16="http://schemas.microsoft.com/office/drawing/2014/main" id="{424E3E5F-D56C-636B-6B30-656C4DCB0220}"/>
              </a:ext>
            </a:extLst>
          </p:cNvPr>
          <p:cNvSpPr/>
          <p:nvPr/>
        </p:nvSpPr>
        <p:spPr>
          <a:xfrm>
            <a:off x="1218658" y="4039905"/>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 name="Rectangle 47">
            <a:extLst>
              <a:ext uri="{FF2B5EF4-FFF2-40B4-BE49-F238E27FC236}">
                <a16:creationId xmlns:a16="http://schemas.microsoft.com/office/drawing/2014/main" id="{0E734147-AB0C-A836-A6AF-975324D51BB3}"/>
              </a:ext>
            </a:extLst>
          </p:cNvPr>
          <p:cNvSpPr/>
          <p:nvPr/>
        </p:nvSpPr>
        <p:spPr>
          <a:xfrm>
            <a:off x="1508249" y="4039905"/>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 name="Rectangle 48">
            <a:extLst>
              <a:ext uri="{FF2B5EF4-FFF2-40B4-BE49-F238E27FC236}">
                <a16:creationId xmlns:a16="http://schemas.microsoft.com/office/drawing/2014/main" id="{6C7212C3-E6CD-7284-E87C-B8930A5F0E09}"/>
              </a:ext>
            </a:extLst>
          </p:cNvPr>
          <p:cNvSpPr/>
          <p:nvPr/>
        </p:nvSpPr>
        <p:spPr>
          <a:xfrm>
            <a:off x="1797839" y="4039905"/>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 name="Rectangle 49">
            <a:extLst>
              <a:ext uri="{FF2B5EF4-FFF2-40B4-BE49-F238E27FC236}">
                <a16:creationId xmlns:a16="http://schemas.microsoft.com/office/drawing/2014/main" id="{08B57A6F-BB2E-33F4-BCA9-3291D51E4E30}"/>
              </a:ext>
            </a:extLst>
          </p:cNvPr>
          <p:cNvSpPr/>
          <p:nvPr/>
        </p:nvSpPr>
        <p:spPr>
          <a:xfrm>
            <a:off x="2087430" y="4039905"/>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 name="Rectangle 50">
            <a:extLst>
              <a:ext uri="{FF2B5EF4-FFF2-40B4-BE49-F238E27FC236}">
                <a16:creationId xmlns:a16="http://schemas.microsoft.com/office/drawing/2014/main" id="{5D88A2B2-BBB0-728B-B7C5-F49A8C320736}"/>
              </a:ext>
            </a:extLst>
          </p:cNvPr>
          <p:cNvSpPr/>
          <p:nvPr/>
        </p:nvSpPr>
        <p:spPr>
          <a:xfrm>
            <a:off x="2377021" y="4039905"/>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2" name="Rectangle 51">
            <a:extLst>
              <a:ext uri="{FF2B5EF4-FFF2-40B4-BE49-F238E27FC236}">
                <a16:creationId xmlns:a16="http://schemas.microsoft.com/office/drawing/2014/main" id="{6EA04415-FDFA-FC1D-98AC-DCF97EBCDE7A}"/>
              </a:ext>
            </a:extLst>
          </p:cNvPr>
          <p:cNvSpPr/>
          <p:nvPr/>
        </p:nvSpPr>
        <p:spPr>
          <a:xfrm>
            <a:off x="2666611" y="4039905"/>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3" name="Rectangle 52">
            <a:extLst>
              <a:ext uri="{FF2B5EF4-FFF2-40B4-BE49-F238E27FC236}">
                <a16:creationId xmlns:a16="http://schemas.microsoft.com/office/drawing/2014/main" id="{DE532B2E-96F1-4779-632A-56A3F4205C35}"/>
              </a:ext>
            </a:extLst>
          </p:cNvPr>
          <p:cNvSpPr/>
          <p:nvPr/>
        </p:nvSpPr>
        <p:spPr>
          <a:xfrm>
            <a:off x="2956202" y="4039905"/>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4" name="Rectangle 53">
            <a:extLst>
              <a:ext uri="{FF2B5EF4-FFF2-40B4-BE49-F238E27FC236}">
                <a16:creationId xmlns:a16="http://schemas.microsoft.com/office/drawing/2014/main" id="{A3BD45E3-B566-2629-85F3-DD72B95B4011}"/>
              </a:ext>
            </a:extLst>
          </p:cNvPr>
          <p:cNvSpPr/>
          <p:nvPr/>
        </p:nvSpPr>
        <p:spPr>
          <a:xfrm>
            <a:off x="929067" y="4329496"/>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5" name="Rectangle 54">
            <a:extLst>
              <a:ext uri="{FF2B5EF4-FFF2-40B4-BE49-F238E27FC236}">
                <a16:creationId xmlns:a16="http://schemas.microsoft.com/office/drawing/2014/main" id="{BB556A06-6D5A-51DF-A2C7-7E5565AC902D}"/>
              </a:ext>
            </a:extLst>
          </p:cNvPr>
          <p:cNvSpPr/>
          <p:nvPr/>
        </p:nvSpPr>
        <p:spPr>
          <a:xfrm>
            <a:off x="1218658" y="4329496"/>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6" name="Rectangle 55">
            <a:extLst>
              <a:ext uri="{FF2B5EF4-FFF2-40B4-BE49-F238E27FC236}">
                <a16:creationId xmlns:a16="http://schemas.microsoft.com/office/drawing/2014/main" id="{19B6B75F-F87F-2BD4-5FE4-4FCB27A32DD1}"/>
              </a:ext>
            </a:extLst>
          </p:cNvPr>
          <p:cNvSpPr/>
          <p:nvPr/>
        </p:nvSpPr>
        <p:spPr>
          <a:xfrm>
            <a:off x="1508249" y="4329496"/>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7" name="Rectangle 56">
            <a:extLst>
              <a:ext uri="{FF2B5EF4-FFF2-40B4-BE49-F238E27FC236}">
                <a16:creationId xmlns:a16="http://schemas.microsoft.com/office/drawing/2014/main" id="{445A79E5-4A4F-4D1F-67BE-1F9F4534838E}"/>
              </a:ext>
            </a:extLst>
          </p:cNvPr>
          <p:cNvSpPr/>
          <p:nvPr/>
        </p:nvSpPr>
        <p:spPr>
          <a:xfrm>
            <a:off x="1797839" y="4329496"/>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8" name="Rectangle 57">
            <a:extLst>
              <a:ext uri="{FF2B5EF4-FFF2-40B4-BE49-F238E27FC236}">
                <a16:creationId xmlns:a16="http://schemas.microsoft.com/office/drawing/2014/main" id="{242D5A15-C976-4F96-52BD-1A84CF1B4BB4}"/>
              </a:ext>
            </a:extLst>
          </p:cNvPr>
          <p:cNvSpPr/>
          <p:nvPr/>
        </p:nvSpPr>
        <p:spPr>
          <a:xfrm>
            <a:off x="2087430" y="4329496"/>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9" name="Rectangle 58">
            <a:extLst>
              <a:ext uri="{FF2B5EF4-FFF2-40B4-BE49-F238E27FC236}">
                <a16:creationId xmlns:a16="http://schemas.microsoft.com/office/drawing/2014/main" id="{C961C25B-8FFE-377A-4395-E8AB0274BFD9}"/>
              </a:ext>
            </a:extLst>
          </p:cNvPr>
          <p:cNvSpPr/>
          <p:nvPr/>
        </p:nvSpPr>
        <p:spPr>
          <a:xfrm>
            <a:off x="2377021" y="4329496"/>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0" name="Rectangle 59">
            <a:extLst>
              <a:ext uri="{FF2B5EF4-FFF2-40B4-BE49-F238E27FC236}">
                <a16:creationId xmlns:a16="http://schemas.microsoft.com/office/drawing/2014/main" id="{30E1AE5A-A5AF-61BA-EC22-F4C56770B2E2}"/>
              </a:ext>
            </a:extLst>
          </p:cNvPr>
          <p:cNvSpPr/>
          <p:nvPr/>
        </p:nvSpPr>
        <p:spPr>
          <a:xfrm>
            <a:off x="2666611" y="4329496"/>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1" name="Rectangle 60">
            <a:extLst>
              <a:ext uri="{FF2B5EF4-FFF2-40B4-BE49-F238E27FC236}">
                <a16:creationId xmlns:a16="http://schemas.microsoft.com/office/drawing/2014/main" id="{763284D9-B116-17B5-9A58-6A30F474A3B5}"/>
              </a:ext>
            </a:extLst>
          </p:cNvPr>
          <p:cNvSpPr/>
          <p:nvPr/>
        </p:nvSpPr>
        <p:spPr>
          <a:xfrm>
            <a:off x="2956202" y="4329496"/>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2" name="Rectangle 61">
            <a:extLst>
              <a:ext uri="{FF2B5EF4-FFF2-40B4-BE49-F238E27FC236}">
                <a16:creationId xmlns:a16="http://schemas.microsoft.com/office/drawing/2014/main" id="{F0AFF539-6AAA-E6B6-AD2B-D8BC0AF2AA1E}"/>
              </a:ext>
            </a:extLst>
          </p:cNvPr>
          <p:cNvSpPr/>
          <p:nvPr/>
        </p:nvSpPr>
        <p:spPr>
          <a:xfrm>
            <a:off x="929067" y="4619087"/>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63" name="Rectangle 62">
            <a:extLst>
              <a:ext uri="{FF2B5EF4-FFF2-40B4-BE49-F238E27FC236}">
                <a16:creationId xmlns:a16="http://schemas.microsoft.com/office/drawing/2014/main" id="{95DD5698-9138-C478-6BE6-13C3B7359BA8}"/>
              </a:ext>
            </a:extLst>
          </p:cNvPr>
          <p:cNvSpPr/>
          <p:nvPr/>
        </p:nvSpPr>
        <p:spPr>
          <a:xfrm>
            <a:off x="1218658" y="4619087"/>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2" name="Rectangle 191">
            <a:extLst>
              <a:ext uri="{FF2B5EF4-FFF2-40B4-BE49-F238E27FC236}">
                <a16:creationId xmlns:a16="http://schemas.microsoft.com/office/drawing/2014/main" id="{153EE09D-9FD6-44C6-D2BE-BB3D57CA262A}"/>
              </a:ext>
            </a:extLst>
          </p:cNvPr>
          <p:cNvSpPr/>
          <p:nvPr/>
        </p:nvSpPr>
        <p:spPr>
          <a:xfrm>
            <a:off x="1508249" y="4619087"/>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3" name="Rectangle 192">
            <a:extLst>
              <a:ext uri="{FF2B5EF4-FFF2-40B4-BE49-F238E27FC236}">
                <a16:creationId xmlns:a16="http://schemas.microsoft.com/office/drawing/2014/main" id="{EB1B367B-86EF-EE5A-E3C5-6A8305AFC94E}"/>
              </a:ext>
            </a:extLst>
          </p:cNvPr>
          <p:cNvSpPr/>
          <p:nvPr/>
        </p:nvSpPr>
        <p:spPr>
          <a:xfrm>
            <a:off x="1797839" y="4619087"/>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4" name="Rectangle 193">
            <a:extLst>
              <a:ext uri="{FF2B5EF4-FFF2-40B4-BE49-F238E27FC236}">
                <a16:creationId xmlns:a16="http://schemas.microsoft.com/office/drawing/2014/main" id="{DC13B375-7B1C-93B7-96A9-E781FB91959D}"/>
              </a:ext>
            </a:extLst>
          </p:cNvPr>
          <p:cNvSpPr/>
          <p:nvPr/>
        </p:nvSpPr>
        <p:spPr>
          <a:xfrm>
            <a:off x="2087430" y="4619087"/>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5" name="Rectangle 194">
            <a:extLst>
              <a:ext uri="{FF2B5EF4-FFF2-40B4-BE49-F238E27FC236}">
                <a16:creationId xmlns:a16="http://schemas.microsoft.com/office/drawing/2014/main" id="{2A709DCE-483D-9796-4003-B2385F58C5F6}"/>
              </a:ext>
            </a:extLst>
          </p:cNvPr>
          <p:cNvSpPr/>
          <p:nvPr/>
        </p:nvSpPr>
        <p:spPr>
          <a:xfrm>
            <a:off x="2377021" y="4619087"/>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6" name="Rectangle 195">
            <a:extLst>
              <a:ext uri="{FF2B5EF4-FFF2-40B4-BE49-F238E27FC236}">
                <a16:creationId xmlns:a16="http://schemas.microsoft.com/office/drawing/2014/main" id="{CEF935F2-708A-73ED-D6C2-F798D4766BAE}"/>
              </a:ext>
            </a:extLst>
          </p:cNvPr>
          <p:cNvSpPr/>
          <p:nvPr/>
        </p:nvSpPr>
        <p:spPr>
          <a:xfrm>
            <a:off x="2666611" y="4619087"/>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7" name="Rectangle 196">
            <a:extLst>
              <a:ext uri="{FF2B5EF4-FFF2-40B4-BE49-F238E27FC236}">
                <a16:creationId xmlns:a16="http://schemas.microsoft.com/office/drawing/2014/main" id="{68BB420B-D988-0A05-4FAF-7E02555EAE17}"/>
              </a:ext>
            </a:extLst>
          </p:cNvPr>
          <p:cNvSpPr/>
          <p:nvPr/>
        </p:nvSpPr>
        <p:spPr>
          <a:xfrm>
            <a:off x="2956202" y="4619087"/>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8" name="Rectangle 197">
            <a:extLst>
              <a:ext uri="{FF2B5EF4-FFF2-40B4-BE49-F238E27FC236}">
                <a16:creationId xmlns:a16="http://schemas.microsoft.com/office/drawing/2014/main" id="{120D3114-AB5F-38A9-78B9-726CAEED4758}"/>
              </a:ext>
            </a:extLst>
          </p:cNvPr>
          <p:cNvSpPr/>
          <p:nvPr/>
        </p:nvSpPr>
        <p:spPr>
          <a:xfrm>
            <a:off x="929067" y="5043561"/>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9" name="Rectangle 198">
            <a:extLst>
              <a:ext uri="{FF2B5EF4-FFF2-40B4-BE49-F238E27FC236}">
                <a16:creationId xmlns:a16="http://schemas.microsoft.com/office/drawing/2014/main" id="{CB71FC07-75B2-7673-C162-AE54A076AC2F}"/>
              </a:ext>
            </a:extLst>
          </p:cNvPr>
          <p:cNvSpPr/>
          <p:nvPr/>
        </p:nvSpPr>
        <p:spPr>
          <a:xfrm>
            <a:off x="1218658" y="5043561"/>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0" name="Rectangle 199">
            <a:extLst>
              <a:ext uri="{FF2B5EF4-FFF2-40B4-BE49-F238E27FC236}">
                <a16:creationId xmlns:a16="http://schemas.microsoft.com/office/drawing/2014/main" id="{C3D4D68E-BB5A-010D-C7D6-8B11095B0CB4}"/>
              </a:ext>
            </a:extLst>
          </p:cNvPr>
          <p:cNvSpPr/>
          <p:nvPr/>
        </p:nvSpPr>
        <p:spPr>
          <a:xfrm>
            <a:off x="1508249" y="5043561"/>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1" name="Rectangle 200">
            <a:extLst>
              <a:ext uri="{FF2B5EF4-FFF2-40B4-BE49-F238E27FC236}">
                <a16:creationId xmlns:a16="http://schemas.microsoft.com/office/drawing/2014/main" id="{BDA0686E-7763-D8F6-3260-96911282CFF8}"/>
              </a:ext>
            </a:extLst>
          </p:cNvPr>
          <p:cNvSpPr/>
          <p:nvPr/>
        </p:nvSpPr>
        <p:spPr>
          <a:xfrm>
            <a:off x="1797839" y="5043561"/>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2" name="Rectangle 201">
            <a:extLst>
              <a:ext uri="{FF2B5EF4-FFF2-40B4-BE49-F238E27FC236}">
                <a16:creationId xmlns:a16="http://schemas.microsoft.com/office/drawing/2014/main" id="{DAD266E6-C332-8FAE-4401-6F9F5D202315}"/>
              </a:ext>
            </a:extLst>
          </p:cNvPr>
          <p:cNvSpPr/>
          <p:nvPr/>
        </p:nvSpPr>
        <p:spPr>
          <a:xfrm>
            <a:off x="2087430" y="5043561"/>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3" name="Rectangle 202">
            <a:extLst>
              <a:ext uri="{FF2B5EF4-FFF2-40B4-BE49-F238E27FC236}">
                <a16:creationId xmlns:a16="http://schemas.microsoft.com/office/drawing/2014/main" id="{F9BE7B4A-15BA-1F10-E81C-BF76EEF91C93}"/>
              </a:ext>
            </a:extLst>
          </p:cNvPr>
          <p:cNvSpPr/>
          <p:nvPr/>
        </p:nvSpPr>
        <p:spPr>
          <a:xfrm>
            <a:off x="2377021" y="5043561"/>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4" name="Rectangle 203">
            <a:extLst>
              <a:ext uri="{FF2B5EF4-FFF2-40B4-BE49-F238E27FC236}">
                <a16:creationId xmlns:a16="http://schemas.microsoft.com/office/drawing/2014/main" id="{D7B85DC4-6F02-5CF5-4635-FE88AFEE21FD}"/>
              </a:ext>
            </a:extLst>
          </p:cNvPr>
          <p:cNvSpPr/>
          <p:nvPr/>
        </p:nvSpPr>
        <p:spPr>
          <a:xfrm>
            <a:off x="2666611" y="5043561"/>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5" name="Rectangle 204">
            <a:extLst>
              <a:ext uri="{FF2B5EF4-FFF2-40B4-BE49-F238E27FC236}">
                <a16:creationId xmlns:a16="http://schemas.microsoft.com/office/drawing/2014/main" id="{01C54A4D-747A-937D-CCF3-5F3F64459469}"/>
              </a:ext>
            </a:extLst>
          </p:cNvPr>
          <p:cNvSpPr/>
          <p:nvPr/>
        </p:nvSpPr>
        <p:spPr>
          <a:xfrm>
            <a:off x="2956202" y="5043561"/>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6" name="Rectangle 205">
            <a:extLst>
              <a:ext uri="{FF2B5EF4-FFF2-40B4-BE49-F238E27FC236}">
                <a16:creationId xmlns:a16="http://schemas.microsoft.com/office/drawing/2014/main" id="{5E194746-EE46-142F-5461-04D9F16C5023}"/>
              </a:ext>
            </a:extLst>
          </p:cNvPr>
          <p:cNvSpPr/>
          <p:nvPr/>
        </p:nvSpPr>
        <p:spPr>
          <a:xfrm>
            <a:off x="929067" y="2167477"/>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7" name="Rectangle 206">
            <a:extLst>
              <a:ext uri="{FF2B5EF4-FFF2-40B4-BE49-F238E27FC236}">
                <a16:creationId xmlns:a16="http://schemas.microsoft.com/office/drawing/2014/main" id="{2779EF4D-454F-738C-3627-4C95F3EEF6A1}"/>
              </a:ext>
            </a:extLst>
          </p:cNvPr>
          <p:cNvSpPr/>
          <p:nvPr/>
        </p:nvSpPr>
        <p:spPr>
          <a:xfrm>
            <a:off x="1218658" y="2167477"/>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8" name="Rectangle 207">
            <a:extLst>
              <a:ext uri="{FF2B5EF4-FFF2-40B4-BE49-F238E27FC236}">
                <a16:creationId xmlns:a16="http://schemas.microsoft.com/office/drawing/2014/main" id="{D56FACFC-06A8-D775-7098-9AD9CC83DD33}"/>
              </a:ext>
            </a:extLst>
          </p:cNvPr>
          <p:cNvSpPr/>
          <p:nvPr/>
        </p:nvSpPr>
        <p:spPr>
          <a:xfrm>
            <a:off x="1508249" y="2167477"/>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9" name="Rectangle 208">
            <a:extLst>
              <a:ext uri="{FF2B5EF4-FFF2-40B4-BE49-F238E27FC236}">
                <a16:creationId xmlns:a16="http://schemas.microsoft.com/office/drawing/2014/main" id="{AF7D31E8-D816-5798-8E77-B3FF6A4FDFED}"/>
              </a:ext>
            </a:extLst>
          </p:cNvPr>
          <p:cNvSpPr/>
          <p:nvPr/>
        </p:nvSpPr>
        <p:spPr>
          <a:xfrm>
            <a:off x="1797839" y="2167477"/>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0" name="Rectangle 209">
            <a:extLst>
              <a:ext uri="{FF2B5EF4-FFF2-40B4-BE49-F238E27FC236}">
                <a16:creationId xmlns:a16="http://schemas.microsoft.com/office/drawing/2014/main" id="{0C6A39C9-5563-FA8B-78AC-5DAEAF7336CF}"/>
              </a:ext>
            </a:extLst>
          </p:cNvPr>
          <p:cNvSpPr/>
          <p:nvPr/>
        </p:nvSpPr>
        <p:spPr>
          <a:xfrm>
            <a:off x="2087430" y="2167477"/>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1" name="Rectangle 210">
            <a:extLst>
              <a:ext uri="{FF2B5EF4-FFF2-40B4-BE49-F238E27FC236}">
                <a16:creationId xmlns:a16="http://schemas.microsoft.com/office/drawing/2014/main" id="{7EC0C531-CC08-E321-A001-56477CAF3CE9}"/>
              </a:ext>
            </a:extLst>
          </p:cNvPr>
          <p:cNvSpPr/>
          <p:nvPr/>
        </p:nvSpPr>
        <p:spPr>
          <a:xfrm>
            <a:off x="2377021" y="2167477"/>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2" name="Rectangle 211">
            <a:extLst>
              <a:ext uri="{FF2B5EF4-FFF2-40B4-BE49-F238E27FC236}">
                <a16:creationId xmlns:a16="http://schemas.microsoft.com/office/drawing/2014/main" id="{EFDA2199-062B-6518-8876-56E83E2FB534}"/>
              </a:ext>
            </a:extLst>
          </p:cNvPr>
          <p:cNvSpPr/>
          <p:nvPr/>
        </p:nvSpPr>
        <p:spPr>
          <a:xfrm>
            <a:off x="2666611" y="2167477"/>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3" name="Rectangle 212">
            <a:extLst>
              <a:ext uri="{FF2B5EF4-FFF2-40B4-BE49-F238E27FC236}">
                <a16:creationId xmlns:a16="http://schemas.microsoft.com/office/drawing/2014/main" id="{F260BF5E-02A1-9B7E-D4B0-3E5CE2F74C5E}"/>
              </a:ext>
            </a:extLst>
          </p:cNvPr>
          <p:cNvSpPr/>
          <p:nvPr/>
        </p:nvSpPr>
        <p:spPr>
          <a:xfrm>
            <a:off x="2956202" y="2167477"/>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4" name="Rectangle 213">
            <a:extLst>
              <a:ext uri="{FF2B5EF4-FFF2-40B4-BE49-F238E27FC236}">
                <a16:creationId xmlns:a16="http://schemas.microsoft.com/office/drawing/2014/main" id="{DAA3B06C-4B83-2367-46F6-D6597DE0ECE9}"/>
              </a:ext>
            </a:extLst>
          </p:cNvPr>
          <p:cNvSpPr/>
          <p:nvPr/>
        </p:nvSpPr>
        <p:spPr>
          <a:xfrm>
            <a:off x="494681" y="2591952"/>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5" name="Rectangle 214">
            <a:extLst>
              <a:ext uri="{FF2B5EF4-FFF2-40B4-BE49-F238E27FC236}">
                <a16:creationId xmlns:a16="http://schemas.microsoft.com/office/drawing/2014/main" id="{0F1DB127-2E12-6559-0F34-F448DEDE186B}"/>
              </a:ext>
            </a:extLst>
          </p:cNvPr>
          <p:cNvSpPr/>
          <p:nvPr/>
        </p:nvSpPr>
        <p:spPr>
          <a:xfrm>
            <a:off x="494681" y="2881542"/>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6" name="Rectangle 215">
            <a:extLst>
              <a:ext uri="{FF2B5EF4-FFF2-40B4-BE49-F238E27FC236}">
                <a16:creationId xmlns:a16="http://schemas.microsoft.com/office/drawing/2014/main" id="{E2731273-15D6-B22A-FB4E-242AA3F3CD99}"/>
              </a:ext>
            </a:extLst>
          </p:cNvPr>
          <p:cNvSpPr/>
          <p:nvPr/>
        </p:nvSpPr>
        <p:spPr>
          <a:xfrm>
            <a:off x="494681" y="3171133"/>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7" name="Rectangle 216">
            <a:extLst>
              <a:ext uri="{FF2B5EF4-FFF2-40B4-BE49-F238E27FC236}">
                <a16:creationId xmlns:a16="http://schemas.microsoft.com/office/drawing/2014/main" id="{8A02C9C6-18C2-8116-5329-E54426BBCEB8}"/>
              </a:ext>
            </a:extLst>
          </p:cNvPr>
          <p:cNvSpPr/>
          <p:nvPr/>
        </p:nvSpPr>
        <p:spPr>
          <a:xfrm>
            <a:off x="494681" y="3460724"/>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0" name="Rectangle 219">
            <a:extLst>
              <a:ext uri="{FF2B5EF4-FFF2-40B4-BE49-F238E27FC236}">
                <a16:creationId xmlns:a16="http://schemas.microsoft.com/office/drawing/2014/main" id="{94FEDFFB-5959-1364-19C3-FB38303DA56C}"/>
              </a:ext>
            </a:extLst>
          </p:cNvPr>
          <p:cNvSpPr/>
          <p:nvPr/>
        </p:nvSpPr>
        <p:spPr>
          <a:xfrm>
            <a:off x="494681" y="3750314"/>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1" name="Rectangle 220">
            <a:extLst>
              <a:ext uri="{FF2B5EF4-FFF2-40B4-BE49-F238E27FC236}">
                <a16:creationId xmlns:a16="http://schemas.microsoft.com/office/drawing/2014/main" id="{4AA1B49D-5A09-C936-BE15-CCE9A341B39E}"/>
              </a:ext>
            </a:extLst>
          </p:cNvPr>
          <p:cNvSpPr/>
          <p:nvPr/>
        </p:nvSpPr>
        <p:spPr>
          <a:xfrm>
            <a:off x="494681" y="4039905"/>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2" name="Rectangle 221">
            <a:extLst>
              <a:ext uri="{FF2B5EF4-FFF2-40B4-BE49-F238E27FC236}">
                <a16:creationId xmlns:a16="http://schemas.microsoft.com/office/drawing/2014/main" id="{FC17EB87-F007-F73D-8EB2-BA161A1E866F}"/>
              </a:ext>
            </a:extLst>
          </p:cNvPr>
          <p:cNvSpPr/>
          <p:nvPr/>
        </p:nvSpPr>
        <p:spPr>
          <a:xfrm>
            <a:off x="494681" y="4329496"/>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3" name="Rectangle 222">
            <a:extLst>
              <a:ext uri="{FF2B5EF4-FFF2-40B4-BE49-F238E27FC236}">
                <a16:creationId xmlns:a16="http://schemas.microsoft.com/office/drawing/2014/main" id="{AB2BF2B4-1513-7BD5-BA7F-020FD58CDF25}"/>
              </a:ext>
            </a:extLst>
          </p:cNvPr>
          <p:cNvSpPr/>
          <p:nvPr/>
        </p:nvSpPr>
        <p:spPr>
          <a:xfrm>
            <a:off x="494681" y="4619087"/>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4" name="Rectangle 223">
            <a:extLst>
              <a:ext uri="{FF2B5EF4-FFF2-40B4-BE49-F238E27FC236}">
                <a16:creationId xmlns:a16="http://schemas.microsoft.com/office/drawing/2014/main" id="{D5176A0F-138C-FD83-4DD3-13B0B4B6E9BC}"/>
              </a:ext>
            </a:extLst>
          </p:cNvPr>
          <p:cNvSpPr/>
          <p:nvPr/>
        </p:nvSpPr>
        <p:spPr>
          <a:xfrm>
            <a:off x="3390588" y="2591952"/>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5" name="Rectangle 224">
            <a:extLst>
              <a:ext uri="{FF2B5EF4-FFF2-40B4-BE49-F238E27FC236}">
                <a16:creationId xmlns:a16="http://schemas.microsoft.com/office/drawing/2014/main" id="{76702048-F39C-515E-9D7C-75990F427852}"/>
              </a:ext>
            </a:extLst>
          </p:cNvPr>
          <p:cNvSpPr/>
          <p:nvPr/>
        </p:nvSpPr>
        <p:spPr>
          <a:xfrm>
            <a:off x="3390588" y="2881542"/>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6" name="Rectangle 225">
            <a:extLst>
              <a:ext uri="{FF2B5EF4-FFF2-40B4-BE49-F238E27FC236}">
                <a16:creationId xmlns:a16="http://schemas.microsoft.com/office/drawing/2014/main" id="{2AB1C6A4-9C20-F169-3F42-EE59FF892A82}"/>
              </a:ext>
            </a:extLst>
          </p:cNvPr>
          <p:cNvSpPr/>
          <p:nvPr/>
        </p:nvSpPr>
        <p:spPr>
          <a:xfrm>
            <a:off x="3390588" y="3171133"/>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7" name="Rectangle 226">
            <a:extLst>
              <a:ext uri="{FF2B5EF4-FFF2-40B4-BE49-F238E27FC236}">
                <a16:creationId xmlns:a16="http://schemas.microsoft.com/office/drawing/2014/main" id="{A87FF1DC-9FEF-AB25-A131-D311C7D03E72}"/>
              </a:ext>
            </a:extLst>
          </p:cNvPr>
          <p:cNvSpPr/>
          <p:nvPr/>
        </p:nvSpPr>
        <p:spPr>
          <a:xfrm>
            <a:off x="3390588" y="3460724"/>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8" name="Rectangle 227">
            <a:extLst>
              <a:ext uri="{FF2B5EF4-FFF2-40B4-BE49-F238E27FC236}">
                <a16:creationId xmlns:a16="http://schemas.microsoft.com/office/drawing/2014/main" id="{8604CA36-632E-ED4D-407C-918683D860E5}"/>
              </a:ext>
            </a:extLst>
          </p:cNvPr>
          <p:cNvSpPr/>
          <p:nvPr/>
        </p:nvSpPr>
        <p:spPr>
          <a:xfrm>
            <a:off x="3390588" y="3750314"/>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29" name="Rectangle 228">
            <a:extLst>
              <a:ext uri="{FF2B5EF4-FFF2-40B4-BE49-F238E27FC236}">
                <a16:creationId xmlns:a16="http://schemas.microsoft.com/office/drawing/2014/main" id="{B61187D7-6A6E-BE4B-B1A3-8ADDBE80998F}"/>
              </a:ext>
            </a:extLst>
          </p:cNvPr>
          <p:cNvSpPr/>
          <p:nvPr/>
        </p:nvSpPr>
        <p:spPr>
          <a:xfrm>
            <a:off x="3390588" y="4039905"/>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0" name="Rectangle 229">
            <a:extLst>
              <a:ext uri="{FF2B5EF4-FFF2-40B4-BE49-F238E27FC236}">
                <a16:creationId xmlns:a16="http://schemas.microsoft.com/office/drawing/2014/main" id="{EFB94561-56B5-0CDD-84D6-A96F40BFBD0A}"/>
              </a:ext>
            </a:extLst>
          </p:cNvPr>
          <p:cNvSpPr/>
          <p:nvPr/>
        </p:nvSpPr>
        <p:spPr>
          <a:xfrm>
            <a:off x="3390588" y="4329496"/>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1" name="Rectangle 230">
            <a:extLst>
              <a:ext uri="{FF2B5EF4-FFF2-40B4-BE49-F238E27FC236}">
                <a16:creationId xmlns:a16="http://schemas.microsoft.com/office/drawing/2014/main" id="{9C2CE150-393E-5585-9AD0-A031C776CE78}"/>
              </a:ext>
            </a:extLst>
          </p:cNvPr>
          <p:cNvSpPr/>
          <p:nvPr/>
        </p:nvSpPr>
        <p:spPr>
          <a:xfrm>
            <a:off x="3390588" y="4619087"/>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6" name="Rectangle 235">
            <a:extLst>
              <a:ext uri="{FF2B5EF4-FFF2-40B4-BE49-F238E27FC236}">
                <a16:creationId xmlns:a16="http://schemas.microsoft.com/office/drawing/2014/main" id="{6EF03931-9364-3E6B-CDE3-862F4529FA41}"/>
              </a:ext>
            </a:extLst>
          </p:cNvPr>
          <p:cNvSpPr/>
          <p:nvPr/>
        </p:nvSpPr>
        <p:spPr>
          <a:xfrm>
            <a:off x="4901627" y="26422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7" name="Rectangle 236">
            <a:extLst>
              <a:ext uri="{FF2B5EF4-FFF2-40B4-BE49-F238E27FC236}">
                <a16:creationId xmlns:a16="http://schemas.microsoft.com/office/drawing/2014/main" id="{55B213C3-4CFE-D82D-A2CF-E0E8584C010A}"/>
              </a:ext>
            </a:extLst>
          </p:cNvPr>
          <p:cNvSpPr/>
          <p:nvPr/>
        </p:nvSpPr>
        <p:spPr>
          <a:xfrm>
            <a:off x="5191218" y="26422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8" name="Rectangle 237">
            <a:extLst>
              <a:ext uri="{FF2B5EF4-FFF2-40B4-BE49-F238E27FC236}">
                <a16:creationId xmlns:a16="http://schemas.microsoft.com/office/drawing/2014/main" id="{8B20449D-8069-19B1-D435-ECE02965D3AB}"/>
              </a:ext>
            </a:extLst>
          </p:cNvPr>
          <p:cNvSpPr/>
          <p:nvPr/>
        </p:nvSpPr>
        <p:spPr>
          <a:xfrm>
            <a:off x="5480809" y="26422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39" name="Rectangle 238">
            <a:extLst>
              <a:ext uri="{FF2B5EF4-FFF2-40B4-BE49-F238E27FC236}">
                <a16:creationId xmlns:a16="http://schemas.microsoft.com/office/drawing/2014/main" id="{23A0277C-E292-E53B-5BF3-54906565C431}"/>
              </a:ext>
            </a:extLst>
          </p:cNvPr>
          <p:cNvSpPr/>
          <p:nvPr/>
        </p:nvSpPr>
        <p:spPr>
          <a:xfrm>
            <a:off x="5770399" y="26422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0" name="Rectangle 239">
            <a:extLst>
              <a:ext uri="{FF2B5EF4-FFF2-40B4-BE49-F238E27FC236}">
                <a16:creationId xmlns:a16="http://schemas.microsoft.com/office/drawing/2014/main" id="{C2FC0D81-E9D5-6DD1-393E-8CB0C031A95B}"/>
              </a:ext>
            </a:extLst>
          </p:cNvPr>
          <p:cNvSpPr/>
          <p:nvPr/>
        </p:nvSpPr>
        <p:spPr>
          <a:xfrm>
            <a:off x="6059990" y="26422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1" name="Rectangle 240">
            <a:extLst>
              <a:ext uri="{FF2B5EF4-FFF2-40B4-BE49-F238E27FC236}">
                <a16:creationId xmlns:a16="http://schemas.microsoft.com/office/drawing/2014/main" id="{FE1A8E49-F4FE-2106-1C79-B9C908CB1031}"/>
              </a:ext>
            </a:extLst>
          </p:cNvPr>
          <p:cNvSpPr/>
          <p:nvPr/>
        </p:nvSpPr>
        <p:spPr>
          <a:xfrm>
            <a:off x="6349581" y="26422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2" name="Rectangle 241">
            <a:extLst>
              <a:ext uri="{FF2B5EF4-FFF2-40B4-BE49-F238E27FC236}">
                <a16:creationId xmlns:a16="http://schemas.microsoft.com/office/drawing/2014/main" id="{35360E13-078C-5C0B-BCD1-13DB0F5CB857}"/>
              </a:ext>
            </a:extLst>
          </p:cNvPr>
          <p:cNvSpPr/>
          <p:nvPr/>
        </p:nvSpPr>
        <p:spPr>
          <a:xfrm>
            <a:off x="6639171" y="26422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3" name="Rectangle 242">
            <a:extLst>
              <a:ext uri="{FF2B5EF4-FFF2-40B4-BE49-F238E27FC236}">
                <a16:creationId xmlns:a16="http://schemas.microsoft.com/office/drawing/2014/main" id="{9532D4F6-630D-D551-214B-7CF79E9F5496}"/>
              </a:ext>
            </a:extLst>
          </p:cNvPr>
          <p:cNvSpPr/>
          <p:nvPr/>
        </p:nvSpPr>
        <p:spPr>
          <a:xfrm>
            <a:off x="6928762" y="26422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4" name="Rectangle 243">
            <a:extLst>
              <a:ext uri="{FF2B5EF4-FFF2-40B4-BE49-F238E27FC236}">
                <a16:creationId xmlns:a16="http://schemas.microsoft.com/office/drawing/2014/main" id="{D47A211B-B0CD-3E7E-B02E-0A9F825979BD}"/>
              </a:ext>
            </a:extLst>
          </p:cNvPr>
          <p:cNvSpPr/>
          <p:nvPr/>
        </p:nvSpPr>
        <p:spPr>
          <a:xfrm>
            <a:off x="4901627" y="293186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dirty="0"/>
          </a:p>
        </p:txBody>
      </p:sp>
      <p:sp>
        <p:nvSpPr>
          <p:cNvPr id="245" name="Rectangle 244">
            <a:extLst>
              <a:ext uri="{FF2B5EF4-FFF2-40B4-BE49-F238E27FC236}">
                <a16:creationId xmlns:a16="http://schemas.microsoft.com/office/drawing/2014/main" id="{57AE768C-FB89-B7D2-FC36-5EB128580313}"/>
              </a:ext>
            </a:extLst>
          </p:cNvPr>
          <p:cNvSpPr/>
          <p:nvPr/>
        </p:nvSpPr>
        <p:spPr>
          <a:xfrm>
            <a:off x="5191218" y="293186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6" name="Rectangle 245">
            <a:extLst>
              <a:ext uri="{FF2B5EF4-FFF2-40B4-BE49-F238E27FC236}">
                <a16:creationId xmlns:a16="http://schemas.microsoft.com/office/drawing/2014/main" id="{8F5CB553-54D7-1670-1228-ABBBFE3FC86E}"/>
              </a:ext>
            </a:extLst>
          </p:cNvPr>
          <p:cNvSpPr/>
          <p:nvPr/>
        </p:nvSpPr>
        <p:spPr>
          <a:xfrm>
            <a:off x="5480809" y="293186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7" name="Rectangle 246">
            <a:extLst>
              <a:ext uri="{FF2B5EF4-FFF2-40B4-BE49-F238E27FC236}">
                <a16:creationId xmlns:a16="http://schemas.microsoft.com/office/drawing/2014/main" id="{25DD4576-75E8-E4FC-38F2-04F1571398F9}"/>
              </a:ext>
            </a:extLst>
          </p:cNvPr>
          <p:cNvSpPr/>
          <p:nvPr/>
        </p:nvSpPr>
        <p:spPr>
          <a:xfrm>
            <a:off x="5770399" y="293186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8" name="Rectangle 247">
            <a:extLst>
              <a:ext uri="{FF2B5EF4-FFF2-40B4-BE49-F238E27FC236}">
                <a16:creationId xmlns:a16="http://schemas.microsoft.com/office/drawing/2014/main" id="{C1D5CAE7-39E2-1B98-9A14-A6504FEFD496}"/>
              </a:ext>
            </a:extLst>
          </p:cNvPr>
          <p:cNvSpPr/>
          <p:nvPr/>
        </p:nvSpPr>
        <p:spPr>
          <a:xfrm>
            <a:off x="6059990" y="293186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49" name="Rectangle 248">
            <a:extLst>
              <a:ext uri="{FF2B5EF4-FFF2-40B4-BE49-F238E27FC236}">
                <a16:creationId xmlns:a16="http://schemas.microsoft.com/office/drawing/2014/main" id="{2C5B01A5-268A-4C22-1FEE-37666291626E}"/>
              </a:ext>
            </a:extLst>
          </p:cNvPr>
          <p:cNvSpPr/>
          <p:nvPr/>
        </p:nvSpPr>
        <p:spPr>
          <a:xfrm>
            <a:off x="6349581" y="293186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0" name="Rectangle 249">
            <a:extLst>
              <a:ext uri="{FF2B5EF4-FFF2-40B4-BE49-F238E27FC236}">
                <a16:creationId xmlns:a16="http://schemas.microsoft.com/office/drawing/2014/main" id="{C1DE25D8-9889-F54E-3AAD-0CF73B8FCDBA}"/>
              </a:ext>
            </a:extLst>
          </p:cNvPr>
          <p:cNvSpPr/>
          <p:nvPr/>
        </p:nvSpPr>
        <p:spPr>
          <a:xfrm>
            <a:off x="6639171" y="293186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1" name="Rectangle 250">
            <a:extLst>
              <a:ext uri="{FF2B5EF4-FFF2-40B4-BE49-F238E27FC236}">
                <a16:creationId xmlns:a16="http://schemas.microsoft.com/office/drawing/2014/main" id="{0BBDB71A-36A8-3E5E-2F05-5214354B34E6}"/>
              </a:ext>
            </a:extLst>
          </p:cNvPr>
          <p:cNvSpPr/>
          <p:nvPr/>
        </p:nvSpPr>
        <p:spPr>
          <a:xfrm>
            <a:off x="6928762" y="293186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2" name="Rectangle 251">
            <a:extLst>
              <a:ext uri="{FF2B5EF4-FFF2-40B4-BE49-F238E27FC236}">
                <a16:creationId xmlns:a16="http://schemas.microsoft.com/office/drawing/2014/main" id="{B78F2B4B-51E0-647D-9C5F-7D8A406BC64B}"/>
              </a:ext>
            </a:extLst>
          </p:cNvPr>
          <p:cNvSpPr/>
          <p:nvPr/>
        </p:nvSpPr>
        <p:spPr>
          <a:xfrm>
            <a:off x="4901627" y="322145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3" name="Rectangle 252">
            <a:extLst>
              <a:ext uri="{FF2B5EF4-FFF2-40B4-BE49-F238E27FC236}">
                <a16:creationId xmlns:a16="http://schemas.microsoft.com/office/drawing/2014/main" id="{AC3C5DF6-CAAB-F9C9-3924-ABD80F4DC5F8}"/>
              </a:ext>
            </a:extLst>
          </p:cNvPr>
          <p:cNvSpPr/>
          <p:nvPr/>
        </p:nvSpPr>
        <p:spPr>
          <a:xfrm>
            <a:off x="5191218" y="322145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4" name="Rectangle 253">
            <a:extLst>
              <a:ext uri="{FF2B5EF4-FFF2-40B4-BE49-F238E27FC236}">
                <a16:creationId xmlns:a16="http://schemas.microsoft.com/office/drawing/2014/main" id="{887876E8-AF46-706B-0BC4-4BB7759D60E4}"/>
              </a:ext>
            </a:extLst>
          </p:cNvPr>
          <p:cNvSpPr/>
          <p:nvPr/>
        </p:nvSpPr>
        <p:spPr>
          <a:xfrm>
            <a:off x="5480809" y="322145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5" name="Rectangle 254">
            <a:extLst>
              <a:ext uri="{FF2B5EF4-FFF2-40B4-BE49-F238E27FC236}">
                <a16:creationId xmlns:a16="http://schemas.microsoft.com/office/drawing/2014/main" id="{312057EC-AE74-78E0-2733-B67E3A998653}"/>
              </a:ext>
            </a:extLst>
          </p:cNvPr>
          <p:cNvSpPr/>
          <p:nvPr/>
        </p:nvSpPr>
        <p:spPr>
          <a:xfrm>
            <a:off x="5770399" y="322145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6" name="Rectangle 255">
            <a:extLst>
              <a:ext uri="{FF2B5EF4-FFF2-40B4-BE49-F238E27FC236}">
                <a16:creationId xmlns:a16="http://schemas.microsoft.com/office/drawing/2014/main" id="{1CAA96EB-74E4-63C6-24E0-08D841BD83BF}"/>
              </a:ext>
            </a:extLst>
          </p:cNvPr>
          <p:cNvSpPr/>
          <p:nvPr/>
        </p:nvSpPr>
        <p:spPr>
          <a:xfrm>
            <a:off x="6059990" y="322145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7" name="Rectangle 256">
            <a:extLst>
              <a:ext uri="{FF2B5EF4-FFF2-40B4-BE49-F238E27FC236}">
                <a16:creationId xmlns:a16="http://schemas.microsoft.com/office/drawing/2014/main" id="{CEFC6801-DE3F-C9B3-9658-C642D377BA48}"/>
              </a:ext>
            </a:extLst>
          </p:cNvPr>
          <p:cNvSpPr/>
          <p:nvPr/>
        </p:nvSpPr>
        <p:spPr>
          <a:xfrm>
            <a:off x="6349581" y="322145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8" name="Rectangle 257">
            <a:extLst>
              <a:ext uri="{FF2B5EF4-FFF2-40B4-BE49-F238E27FC236}">
                <a16:creationId xmlns:a16="http://schemas.microsoft.com/office/drawing/2014/main" id="{06C519D4-684F-71AE-EBB1-A0F324040E1B}"/>
              </a:ext>
            </a:extLst>
          </p:cNvPr>
          <p:cNvSpPr/>
          <p:nvPr/>
        </p:nvSpPr>
        <p:spPr>
          <a:xfrm>
            <a:off x="6639171" y="322145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59" name="Rectangle 258">
            <a:extLst>
              <a:ext uri="{FF2B5EF4-FFF2-40B4-BE49-F238E27FC236}">
                <a16:creationId xmlns:a16="http://schemas.microsoft.com/office/drawing/2014/main" id="{0B1E5DDA-A8CB-0AD6-7911-4E113C2690A0}"/>
              </a:ext>
            </a:extLst>
          </p:cNvPr>
          <p:cNvSpPr/>
          <p:nvPr/>
        </p:nvSpPr>
        <p:spPr>
          <a:xfrm>
            <a:off x="6928762" y="322145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0" name="Rectangle 259">
            <a:extLst>
              <a:ext uri="{FF2B5EF4-FFF2-40B4-BE49-F238E27FC236}">
                <a16:creationId xmlns:a16="http://schemas.microsoft.com/office/drawing/2014/main" id="{194C68F6-3FE3-1F51-E728-0AA7816BD009}"/>
              </a:ext>
            </a:extLst>
          </p:cNvPr>
          <p:cNvSpPr/>
          <p:nvPr/>
        </p:nvSpPr>
        <p:spPr>
          <a:xfrm>
            <a:off x="4901627" y="351104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1" name="Rectangle 260">
            <a:extLst>
              <a:ext uri="{FF2B5EF4-FFF2-40B4-BE49-F238E27FC236}">
                <a16:creationId xmlns:a16="http://schemas.microsoft.com/office/drawing/2014/main" id="{3975FDD2-6D47-5F67-7AF7-4E49387ADF00}"/>
              </a:ext>
            </a:extLst>
          </p:cNvPr>
          <p:cNvSpPr/>
          <p:nvPr/>
        </p:nvSpPr>
        <p:spPr>
          <a:xfrm>
            <a:off x="5191218" y="351104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2" name="Rectangle 261">
            <a:extLst>
              <a:ext uri="{FF2B5EF4-FFF2-40B4-BE49-F238E27FC236}">
                <a16:creationId xmlns:a16="http://schemas.microsoft.com/office/drawing/2014/main" id="{FF83F484-F6DB-9206-4FED-F3233E370726}"/>
              </a:ext>
            </a:extLst>
          </p:cNvPr>
          <p:cNvSpPr/>
          <p:nvPr/>
        </p:nvSpPr>
        <p:spPr>
          <a:xfrm>
            <a:off x="5480809" y="351104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3" name="Rectangle 262">
            <a:extLst>
              <a:ext uri="{FF2B5EF4-FFF2-40B4-BE49-F238E27FC236}">
                <a16:creationId xmlns:a16="http://schemas.microsoft.com/office/drawing/2014/main" id="{65E73606-D587-4068-D89A-D0886E05D650}"/>
              </a:ext>
            </a:extLst>
          </p:cNvPr>
          <p:cNvSpPr/>
          <p:nvPr/>
        </p:nvSpPr>
        <p:spPr>
          <a:xfrm>
            <a:off x="5770399" y="351104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4" name="Rectangle 263">
            <a:extLst>
              <a:ext uri="{FF2B5EF4-FFF2-40B4-BE49-F238E27FC236}">
                <a16:creationId xmlns:a16="http://schemas.microsoft.com/office/drawing/2014/main" id="{C2CB7838-8510-D56E-EB7E-3C88D638FE66}"/>
              </a:ext>
            </a:extLst>
          </p:cNvPr>
          <p:cNvSpPr/>
          <p:nvPr/>
        </p:nvSpPr>
        <p:spPr>
          <a:xfrm>
            <a:off x="6059990" y="351104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5" name="Rectangle 264">
            <a:extLst>
              <a:ext uri="{FF2B5EF4-FFF2-40B4-BE49-F238E27FC236}">
                <a16:creationId xmlns:a16="http://schemas.microsoft.com/office/drawing/2014/main" id="{3C3E4F7A-F3E6-DE21-D5CB-226DD2AF9432}"/>
              </a:ext>
            </a:extLst>
          </p:cNvPr>
          <p:cNvSpPr/>
          <p:nvPr/>
        </p:nvSpPr>
        <p:spPr>
          <a:xfrm>
            <a:off x="6349581" y="351104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6" name="Rectangle 265">
            <a:extLst>
              <a:ext uri="{FF2B5EF4-FFF2-40B4-BE49-F238E27FC236}">
                <a16:creationId xmlns:a16="http://schemas.microsoft.com/office/drawing/2014/main" id="{A01E99B1-4741-FE20-695A-87A665579B2B}"/>
              </a:ext>
            </a:extLst>
          </p:cNvPr>
          <p:cNvSpPr/>
          <p:nvPr/>
        </p:nvSpPr>
        <p:spPr>
          <a:xfrm>
            <a:off x="6639171" y="351104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7" name="Rectangle 266">
            <a:extLst>
              <a:ext uri="{FF2B5EF4-FFF2-40B4-BE49-F238E27FC236}">
                <a16:creationId xmlns:a16="http://schemas.microsoft.com/office/drawing/2014/main" id="{E7776F77-B1BF-E283-1DE7-08FDF2F9A841}"/>
              </a:ext>
            </a:extLst>
          </p:cNvPr>
          <p:cNvSpPr/>
          <p:nvPr/>
        </p:nvSpPr>
        <p:spPr>
          <a:xfrm>
            <a:off x="6928762" y="351104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8" name="Rectangle 267">
            <a:extLst>
              <a:ext uri="{FF2B5EF4-FFF2-40B4-BE49-F238E27FC236}">
                <a16:creationId xmlns:a16="http://schemas.microsoft.com/office/drawing/2014/main" id="{BA9A3016-DA9F-81DA-1697-37B23626443F}"/>
              </a:ext>
            </a:extLst>
          </p:cNvPr>
          <p:cNvSpPr/>
          <p:nvPr/>
        </p:nvSpPr>
        <p:spPr>
          <a:xfrm>
            <a:off x="4901627" y="380063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69" name="Rectangle 268">
            <a:extLst>
              <a:ext uri="{FF2B5EF4-FFF2-40B4-BE49-F238E27FC236}">
                <a16:creationId xmlns:a16="http://schemas.microsoft.com/office/drawing/2014/main" id="{EDE17AB3-BEF2-AA2F-B64E-769626073CE1}"/>
              </a:ext>
            </a:extLst>
          </p:cNvPr>
          <p:cNvSpPr/>
          <p:nvPr/>
        </p:nvSpPr>
        <p:spPr>
          <a:xfrm>
            <a:off x="5191218" y="380063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0" name="Rectangle 269">
            <a:extLst>
              <a:ext uri="{FF2B5EF4-FFF2-40B4-BE49-F238E27FC236}">
                <a16:creationId xmlns:a16="http://schemas.microsoft.com/office/drawing/2014/main" id="{B541D5F1-3EFC-675D-D9AA-DA3CD52D4864}"/>
              </a:ext>
            </a:extLst>
          </p:cNvPr>
          <p:cNvSpPr/>
          <p:nvPr/>
        </p:nvSpPr>
        <p:spPr>
          <a:xfrm>
            <a:off x="5480809" y="380063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1" name="Rectangle 270">
            <a:extLst>
              <a:ext uri="{FF2B5EF4-FFF2-40B4-BE49-F238E27FC236}">
                <a16:creationId xmlns:a16="http://schemas.microsoft.com/office/drawing/2014/main" id="{684C1D4D-06A8-F402-6CFA-61C80FD7C59D}"/>
              </a:ext>
            </a:extLst>
          </p:cNvPr>
          <p:cNvSpPr/>
          <p:nvPr/>
        </p:nvSpPr>
        <p:spPr>
          <a:xfrm>
            <a:off x="5770399" y="380063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2" name="Rectangle 271">
            <a:extLst>
              <a:ext uri="{FF2B5EF4-FFF2-40B4-BE49-F238E27FC236}">
                <a16:creationId xmlns:a16="http://schemas.microsoft.com/office/drawing/2014/main" id="{04A7DA3C-E85B-CC08-DFB6-CA006EAACE5B}"/>
              </a:ext>
            </a:extLst>
          </p:cNvPr>
          <p:cNvSpPr/>
          <p:nvPr/>
        </p:nvSpPr>
        <p:spPr>
          <a:xfrm>
            <a:off x="6059990" y="380063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3" name="Rectangle 272">
            <a:extLst>
              <a:ext uri="{FF2B5EF4-FFF2-40B4-BE49-F238E27FC236}">
                <a16:creationId xmlns:a16="http://schemas.microsoft.com/office/drawing/2014/main" id="{CA07E91D-555E-46AB-C5C5-7B0D03654417}"/>
              </a:ext>
            </a:extLst>
          </p:cNvPr>
          <p:cNvSpPr/>
          <p:nvPr/>
        </p:nvSpPr>
        <p:spPr>
          <a:xfrm>
            <a:off x="6349581" y="380063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4" name="Rectangle 273">
            <a:extLst>
              <a:ext uri="{FF2B5EF4-FFF2-40B4-BE49-F238E27FC236}">
                <a16:creationId xmlns:a16="http://schemas.microsoft.com/office/drawing/2014/main" id="{F92F4DBC-51A6-DA94-790B-50C8C946B404}"/>
              </a:ext>
            </a:extLst>
          </p:cNvPr>
          <p:cNvSpPr/>
          <p:nvPr/>
        </p:nvSpPr>
        <p:spPr>
          <a:xfrm>
            <a:off x="6639171" y="380063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5" name="Rectangle 274">
            <a:extLst>
              <a:ext uri="{FF2B5EF4-FFF2-40B4-BE49-F238E27FC236}">
                <a16:creationId xmlns:a16="http://schemas.microsoft.com/office/drawing/2014/main" id="{9A48364D-555D-69B3-A886-26CE0D5CFB6C}"/>
              </a:ext>
            </a:extLst>
          </p:cNvPr>
          <p:cNvSpPr/>
          <p:nvPr/>
        </p:nvSpPr>
        <p:spPr>
          <a:xfrm>
            <a:off x="6928762" y="380063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6" name="Rectangle 275">
            <a:extLst>
              <a:ext uri="{FF2B5EF4-FFF2-40B4-BE49-F238E27FC236}">
                <a16:creationId xmlns:a16="http://schemas.microsoft.com/office/drawing/2014/main" id="{C9DC28B0-C64A-F293-7541-054C8A10F0B7}"/>
              </a:ext>
            </a:extLst>
          </p:cNvPr>
          <p:cNvSpPr/>
          <p:nvPr/>
        </p:nvSpPr>
        <p:spPr>
          <a:xfrm>
            <a:off x="4901627" y="409022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7" name="Rectangle 276">
            <a:extLst>
              <a:ext uri="{FF2B5EF4-FFF2-40B4-BE49-F238E27FC236}">
                <a16:creationId xmlns:a16="http://schemas.microsoft.com/office/drawing/2014/main" id="{0771F3FA-F0AB-29C2-EC74-F1A1E3362F41}"/>
              </a:ext>
            </a:extLst>
          </p:cNvPr>
          <p:cNvSpPr/>
          <p:nvPr/>
        </p:nvSpPr>
        <p:spPr>
          <a:xfrm>
            <a:off x="5191218" y="409022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8" name="Rectangle 277">
            <a:extLst>
              <a:ext uri="{FF2B5EF4-FFF2-40B4-BE49-F238E27FC236}">
                <a16:creationId xmlns:a16="http://schemas.microsoft.com/office/drawing/2014/main" id="{CB5B483D-53DE-3210-A486-40FC7325F742}"/>
              </a:ext>
            </a:extLst>
          </p:cNvPr>
          <p:cNvSpPr/>
          <p:nvPr/>
        </p:nvSpPr>
        <p:spPr>
          <a:xfrm>
            <a:off x="5480809" y="409022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79" name="Rectangle 278">
            <a:extLst>
              <a:ext uri="{FF2B5EF4-FFF2-40B4-BE49-F238E27FC236}">
                <a16:creationId xmlns:a16="http://schemas.microsoft.com/office/drawing/2014/main" id="{6726AEC6-7CB0-57B0-107E-37712B4B4B48}"/>
              </a:ext>
            </a:extLst>
          </p:cNvPr>
          <p:cNvSpPr/>
          <p:nvPr/>
        </p:nvSpPr>
        <p:spPr>
          <a:xfrm>
            <a:off x="5770399" y="409022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0" name="Rectangle 279">
            <a:extLst>
              <a:ext uri="{FF2B5EF4-FFF2-40B4-BE49-F238E27FC236}">
                <a16:creationId xmlns:a16="http://schemas.microsoft.com/office/drawing/2014/main" id="{6352A144-E273-E0F1-6D81-732208DBFAF8}"/>
              </a:ext>
            </a:extLst>
          </p:cNvPr>
          <p:cNvSpPr/>
          <p:nvPr/>
        </p:nvSpPr>
        <p:spPr>
          <a:xfrm>
            <a:off x="6059990" y="409022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1" name="Rectangle 280">
            <a:extLst>
              <a:ext uri="{FF2B5EF4-FFF2-40B4-BE49-F238E27FC236}">
                <a16:creationId xmlns:a16="http://schemas.microsoft.com/office/drawing/2014/main" id="{68A75CD3-4828-90AC-E99C-97910AA32E7D}"/>
              </a:ext>
            </a:extLst>
          </p:cNvPr>
          <p:cNvSpPr/>
          <p:nvPr/>
        </p:nvSpPr>
        <p:spPr>
          <a:xfrm>
            <a:off x="6349581" y="409022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2" name="Rectangle 281">
            <a:extLst>
              <a:ext uri="{FF2B5EF4-FFF2-40B4-BE49-F238E27FC236}">
                <a16:creationId xmlns:a16="http://schemas.microsoft.com/office/drawing/2014/main" id="{09BFFD03-7FF3-539D-9667-63F1126EF232}"/>
              </a:ext>
            </a:extLst>
          </p:cNvPr>
          <p:cNvSpPr/>
          <p:nvPr/>
        </p:nvSpPr>
        <p:spPr>
          <a:xfrm>
            <a:off x="6639171" y="409022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3" name="Rectangle 282">
            <a:extLst>
              <a:ext uri="{FF2B5EF4-FFF2-40B4-BE49-F238E27FC236}">
                <a16:creationId xmlns:a16="http://schemas.microsoft.com/office/drawing/2014/main" id="{61DEBA5D-68D5-07BB-D20E-153F5BFD7B19}"/>
              </a:ext>
            </a:extLst>
          </p:cNvPr>
          <p:cNvSpPr/>
          <p:nvPr/>
        </p:nvSpPr>
        <p:spPr>
          <a:xfrm>
            <a:off x="6928762" y="409022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4" name="Rectangle 283">
            <a:extLst>
              <a:ext uri="{FF2B5EF4-FFF2-40B4-BE49-F238E27FC236}">
                <a16:creationId xmlns:a16="http://schemas.microsoft.com/office/drawing/2014/main" id="{4A5798F0-F813-1D26-E883-76A38A3A9A8C}"/>
              </a:ext>
            </a:extLst>
          </p:cNvPr>
          <p:cNvSpPr/>
          <p:nvPr/>
        </p:nvSpPr>
        <p:spPr>
          <a:xfrm>
            <a:off x="4901627" y="4379818"/>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5" name="Rectangle 284">
            <a:extLst>
              <a:ext uri="{FF2B5EF4-FFF2-40B4-BE49-F238E27FC236}">
                <a16:creationId xmlns:a16="http://schemas.microsoft.com/office/drawing/2014/main" id="{E89D7E1D-74F2-5A49-210B-BFA443F468C2}"/>
              </a:ext>
            </a:extLst>
          </p:cNvPr>
          <p:cNvSpPr/>
          <p:nvPr/>
        </p:nvSpPr>
        <p:spPr>
          <a:xfrm>
            <a:off x="5191218" y="4379818"/>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6" name="Rectangle 285">
            <a:extLst>
              <a:ext uri="{FF2B5EF4-FFF2-40B4-BE49-F238E27FC236}">
                <a16:creationId xmlns:a16="http://schemas.microsoft.com/office/drawing/2014/main" id="{95E667CE-593A-6372-8CF6-FD41EF6B269C}"/>
              </a:ext>
            </a:extLst>
          </p:cNvPr>
          <p:cNvSpPr/>
          <p:nvPr/>
        </p:nvSpPr>
        <p:spPr>
          <a:xfrm>
            <a:off x="5480809" y="4379818"/>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7" name="Rectangle 286">
            <a:extLst>
              <a:ext uri="{FF2B5EF4-FFF2-40B4-BE49-F238E27FC236}">
                <a16:creationId xmlns:a16="http://schemas.microsoft.com/office/drawing/2014/main" id="{9CE7C2F4-6B85-9B00-DE3A-09346EB7C873}"/>
              </a:ext>
            </a:extLst>
          </p:cNvPr>
          <p:cNvSpPr/>
          <p:nvPr/>
        </p:nvSpPr>
        <p:spPr>
          <a:xfrm>
            <a:off x="5770399" y="4379818"/>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8" name="Rectangle 287">
            <a:extLst>
              <a:ext uri="{FF2B5EF4-FFF2-40B4-BE49-F238E27FC236}">
                <a16:creationId xmlns:a16="http://schemas.microsoft.com/office/drawing/2014/main" id="{FB9BFD35-736D-A4DB-BE45-CEB0027D1CA5}"/>
              </a:ext>
            </a:extLst>
          </p:cNvPr>
          <p:cNvSpPr/>
          <p:nvPr/>
        </p:nvSpPr>
        <p:spPr>
          <a:xfrm>
            <a:off x="6059990" y="4379818"/>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89" name="Rectangle 288">
            <a:extLst>
              <a:ext uri="{FF2B5EF4-FFF2-40B4-BE49-F238E27FC236}">
                <a16:creationId xmlns:a16="http://schemas.microsoft.com/office/drawing/2014/main" id="{F6C6AAF5-4245-46F8-9A9E-ABB7E6E40746}"/>
              </a:ext>
            </a:extLst>
          </p:cNvPr>
          <p:cNvSpPr/>
          <p:nvPr/>
        </p:nvSpPr>
        <p:spPr>
          <a:xfrm>
            <a:off x="6349581" y="4379818"/>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0" name="Rectangle 289">
            <a:extLst>
              <a:ext uri="{FF2B5EF4-FFF2-40B4-BE49-F238E27FC236}">
                <a16:creationId xmlns:a16="http://schemas.microsoft.com/office/drawing/2014/main" id="{771936D2-25AF-8A0D-5A56-5CBDD1E30C55}"/>
              </a:ext>
            </a:extLst>
          </p:cNvPr>
          <p:cNvSpPr/>
          <p:nvPr/>
        </p:nvSpPr>
        <p:spPr>
          <a:xfrm>
            <a:off x="6639171" y="4379818"/>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1" name="Rectangle 290">
            <a:extLst>
              <a:ext uri="{FF2B5EF4-FFF2-40B4-BE49-F238E27FC236}">
                <a16:creationId xmlns:a16="http://schemas.microsoft.com/office/drawing/2014/main" id="{D442FF5F-112A-7E75-076A-F35471C46A24}"/>
              </a:ext>
            </a:extLst>
          </p:cNvPr>
          <p:cNvSpPr/>
          <p:nvPr/>
        </p:nvSpPr>
        <p:spPr>
          <a:xfrm>
            <a:off x="6928762" y="4379818"/>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2" name="Rectangle 291">
            <a:extLst>
              <a:ext uri="{FF2B5EF4-FFF2-40B4-BE49-F238E27FC236}">
                <a16:creationId xmlns:a16="http://schemas.microsoft.com/office/drawing/2014/main" id="{BF2C3A9B-7BCA-063A-7B2F-728DE371C6AA}"/>
              </a:ext>
            </a:extLst>
          </p:cNvPr>
          <p:cNvSpPr/>
          <p:nvPr/>
        </p:nvSpPr>
        <p:spPr>
          <a:xfrm>
            <a:off x="4901627" y="4669409"/>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3" name="Rectangle 292">
            <a:extLst>
              <a:ext uri="{FF2B5EF4-FFF2-40B4-BE49-F238E27FC236}">
                <a16:creationId xmlns:a16="http://schemas.microsoft.com/office/drawing/2014/main" id="{74DC87F9-931D-C3A4-7309-F3068B5D7864}"/>
              </a:ext>
            </a:extLst>
          </p:cNvPr>
          <p:cNvSpPr/>
          <p:nvPr/>
        </p:nvSpPr>
        <p:spPr>
          <a:xfrm>
            <a:off x="5191218" y="4669409"/>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4" name="Rectangle 293">
            <a:extLst>
              <a:ext uri="{FF2B5EF4-FFF2-40B4-BE49-F238E27FC236}">
                <a16:creationId xmlns:a16="http://schemas.microsoft.com/office/drawing/2014/main" id="{C6827552-6BB8-9F47-7C20-1783CCCD6830}"/>
              </a:ext>
            </a:extLst>
          </p:cNvPr>
          <p:cNvSpPr/>
          <p:nvPr/>
        </p:nvSpPr>
        <p:spPr>
          <a:xfrm>
            <a:off x="5480809" y="4669409"/>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5" name="Rectangle 294">
            <a:extLst>
              <a:ext uri="{FF2B5EF4-FFF2-40B4-BE49-F238E27FC236}">
                <a16:creationId xmlns:a16="http://schemas.microsoft.com/office/drawing/2014/main" id="{12D39B1A-7EDC-359A-96E2-A3896540481E}"/>
              </a:ext>
            </a:extLst>
          </p:cNvPr>
          <p:cNvSpPr/>
          <p:nvPr/>
        </p:nvSpPr>
        <p:spPr>
          <a:xfrm>
            <a:off x="5770399" y="4669409"/>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6" name="Rectangle 295">
            <a:extLst>
              <a:ext uri="{FF2B5EF4-FFF2-40B4-BE49-F238E27FC236}">
                <a16:creationId xmlns:a16="http://schemas.microsoft.com/office/drawing/2014/main" id="{B3413300-2004-44A8-C952-C55297C8180A}"/>
              </a:ext>
            </a:extLst>
          </p:cNvPr>
          <p:cNvSpPr/>
          <p:nvPr/>
        </p:nvSpPr>
        <p:spPr>
          <a:xfrm>
            <a:off x="6059990" y="4669409"/>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7" name="Rectangle 296">
            <a:extLst>
              <a:ext uri="{FF2B5EF4-FFF2-40B4-BE49-F238E27FC236}">
                <a16:creationId xmlns:a16="http://schemas.microsoft.com/office/drawing/2014/main" id="{17806984-E854-01A7-1709-14F72414B158}"/>
              </a:ext>
            </a:extLst>
          </p:cNvPr>
          <p:cNvSpPr/>
          <p:nvPr/>
        </p:nvSpPr>
        <p:spPr>
          <a:xfrm>
            <a:off x="6349581" y="4669409"/>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8" name="Rectangle 297">
            <a:extLst>
              <a:ext uri="{FF2B5EF4-FFF2-40B4-BE49-F238E27FC236}">
                <a16:creationId xmlns:a16="http://schemas.microsoft.com/office/drawing/2014/main" id="{EF9EB207-0C00-A1D3-F4CD-BD7A4DEC56E8}"/>
              </a:ext>
            </a:extLst>
          </p:cNvPr>
          <p:cNvSpPr/>
          <p:nvPr/>
        </p:nvSpPr>
        <p:spPr>
          <a:xfrm>
            <a:off x="6639171" y="4669409"/>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99" name="Rectangle 298">
            <a:extLst>
              <a:ext uri="{FF2B5EF4-FFF2-40B4-BE49-F238E27FC236}">
                <a16:creationId xmlns:a16="http://schemas.microsoft.com/office/drawing/2014/main" id="{2B001022-3E0C-44EF-14EC-3C5646F0EECB}"/>
              </a:ext>
            </a:extLst>
          </p:cNvPr>
          <p:cNvSpPr/>
          <p:nvPr/>
        </p:nvSpPr>
        <p:spPr>
          <a:xfrm>
            <a:off x="6928762" y="4669409"/>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0" name="Rectangle 299">
            <a:extLst>
              <a:ext uri="{FF2B5EF4-FFF2-40B4-BE49-F238E27FC236}">
                <a16:creationId xmlns:a16="http://schemas.microsoft.com/office/drawing/2014/main" id="{A752148B-F955-C906-6CC3-535785C7D1C1}"/>
              </a:ext>
            </a:extLst>
          </p:cNvPr>
          <p:cNvSpPr/>
          <p:nvPr/>
        </p:nvSpPr>
        <p:spPr>
          <a:xfrm>
            <a:off x="4901627" y="509388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1" name="Rectangle 300">
            <a:extLst>
              <a:ext uri="{FF2B5EF4-FFF2-40B4-BE49-F238E27FC236}">
                <a16:creationId xmlns:a16="http://schemas.microsoft.com/office/drawing/2014/main" id="{5A2F5207-49DF-0CC4-279A-AD2CFAC98DD5}"/>
              </a:ext>
            </a:extLst>
          </p:cNvPr>
          <p:cNvSpPr/>
          <p:nvPr/>
        </p:nvSpPr>
        <p:spPr>
          <a:xfrm>
            <a:off x="5191218" y="509388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2" name="Rectangle 301">
            <a:extLst>
              <a:ext uri="{FF2B5EF4-FFF2-40B4-BE49-F238E27FC236}">
                <a16:creationId xmlns:a16="http://schemas.microsoft.com/office/drawing/2014/main" id="{6D25A5D2-0328-9D43-F14F-5E65F07923D9}"/>
              </a:ext>
            </a:extLst>
          </p:cNvPr>
          <p:cNvSpPr/>
          <p:nvPr/>
        </p:nvSpPr>
        <p:spPr>
          <a:xfrm>
            <a:off x="5480809" y="509388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3" name="Rectangle 302">
            <a:extLst>
              <a:ext uri="{FF2B5EF4-FFF2-40B4-BE49-F238E27FC236}">
                <a16:creationId xmlns:a16="http://schemas.microsoft.com/office/drawing/2014/main" id="{2EA44969-350D-6CFC-0B90-F8179F8A212C}"/>
              </a:ext>
            </a:extLst>
          </p:cNvPr>
          <p:cNvSpPr/>
          <p:nvPr/>
        </p:nvSpPr>
        <p:spPr>
          <a:xfrm>
            <a:off x="5770399" y="5093883"/>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4" name="Rectangle 303">
            <a:extLst>
              <a:ext uri="{FF2B5EF4-FFF2-40B4-BE49-F238E27FC236}">
                <a16:creationId xmlns:a16="http://schemas.microsoft.com/office/drawing/2014/main" id="{52099B86-9995-7E15-610F-573CD95424FB}"/>
              </a:ext>
            </a:extLst>
          </p:cNvPr>
          <p:cNvSpPr/>
          <p:nvPr/>
        </p:nvSpPr>
        <p:spPr>
          <a:xfrm>
            <a:off x="6059990" y="509388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5" name="Rectangle 304">
            <a:extLst>
              <a:ext uri="{FF2B5EF4-FFF2-40B4-BE49-F238E27FC236}">
                <a16:creationId xmlns:a16="http://schemas.microsoft.com/office/drawing/2014/main" id="{E05D3E95-5F51-59FB-72ED-D437A762920C}"/>
              </a:ext>
            </a:extLst>
          </p:cNvPr>
          <p:cNvSpPr/>
          <p:nvPr/>
        </p:nvSpPr>
        <p:spPr>
          <a:xfrm>
            <a:off x="6349581" y="509388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6" name="Rectangle 305">
            <a:extLst>
              <a:ext uri="{FF2B5EF4-FFF2-40B4-BE49-F238E27FC236}">
                <a16:creationId xmlns:a16="http://schemas.microsoft.com/office/drawing/2014/main" id="{003DCB2E-531F-B377-53BF-3B6BD45228E6}"/>
              </a:ext>
            </a:extLst>
          </p:cNvPr>
          <p:cNvSpPr/>
          <p:nvPr/>
        </p:nvSpPr>
        <p:spPr>
          <a:xfrm>
            <a:off x="6639171" y="509388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7" name="Rectangle 306">
            <a:extLst>
              <a:ext uri="{FF2B5EF4-FFF2-40B4-BE49-F238E27FC236}">
                <a16:creationId xmlns:a16="http://schemas.microsoft.com/office/drawing/2014/main" id="{A78FD44A-3543-B0D9-3E69-884834B862E3}"/>
              </a:ext>
            </a:extLst>
          </p:cNvPr>
          <p:cNvSpPr/>
          <p:nvPr/>
        </p:nvSpPr>
        <p:spPr>
          <a:xfrm>
            <a:off x="6928762" y="509388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8" name="Rectangle 307">
            <a:extLst>
              <a:ext uri="{FF2B5EF4-FFF2-40B4-BE49-F238E27FC236}">
                <a16:creationId xmlns:a16="http://schemas.microsoft.com/office/drawing/2014/main" id="{9CBA54E7-F042-70F8-1E7C-5301D3259C73}"/>
              </a:ext>
            </a:extLst>
          </p:cNvPr>
          <p:cNvSpPr/>
          <p:nvPr/>
        </p:nvSpPr>
        <p:spPr>
          <a:xfrm>
            <a:off x="4901627" y="2217799"/>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09" name="Rectangle 308">
            <a:extLst>
              <a:ext uri="{FF2B5EF4-FFF2-40B4-BE49-F238E27FC236}">
                <a16:creationId xmlns:a16="http://schemas.microsoft.com/office/drawing/2014/main" id="{67C869A5-2411-E35C-33D1-EEAC26DE415E}"/>
              </a:ext>
            </a:extLst>
          </p:cNvPr>
          <p:cNvSpPr/>
          <p:nvPr/>
        </p:nvSpPr>
        <p:spPr>
          <a:xfrm>
            <a:off x="5191218" y="2217799"/>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0" name="Rectangle 309">
            <a:extLst>
              <a:ext uri="{FF2B5EF4-FFF2-40B4-BE49-F238E27FC236}">
                <a16:creationId xmlns:a16="http://schemas.microsoft.com/office/drawing/2014/main" id="{F7C5562A-B195-F32E-C2AB-CC90BEB0701B}"/>
              </a:ext>
            </a:extLst>
          </p:cNvPr>
          <p:cNvSpPr/>
          <p:nvPr/>
        </p:nvSpPr>
        <p:spPr>
          <a:xfrm>
            <a:off x="5480809" y="2217799"/>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1" name="Rectangle 310">
            <a:extLst>
              <a:ext uri="{FF2B5EF4-FFF2-40B4-BE49-F238E27FC236}">
                <a16:creationId xmlns:a16="http://schemas.microsoft.com/office/drawing/2014/main" id="{68046D6B-8BC1-A7FD-04AE-25430AD600BC}"/>
              </a:ext>
            </a:extLst>
          </p:cNvPr>
          <p:cNvSpPr/>
          <p:nvPr/>
        </p:nvSpPr>
        <p:spPr>
          <a:xfrm>
            <a:off x="5770399" y="2217799"/>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2" name="Rectangle 311">
            <a:extLst>
              <a:ext uri="{FF2B5EF4-FFF2-40B4-BE49-F238E27FC236}">
                <a16:creationId xmlns:a16="http://schemas.microsoft.com/office/drawing/2014/main" id="{4C0762C5-147A-641E-2C23-9F4DDB9EA32E}"/>
              </a:ext>
            </a:extLst>
          </p:cNvPr>
          <p:cNvSpPr/>
          <p:nvPr/>
        </p:nvSpPr>
        <p:spPr>
          <a:xfrm>
            <a:off x="6059990" y="2217799"/>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3" name="Rectangle 312">
            <a:extLst>
              <a:ext uri="{FF2B5EF4-FFF2-40B4-BE49-F238E27FC236}">
                <a16:creationId xmlns:a16="http://schemas.microsoft.com/office/drawing/2014/main" id="{D5DF0FC2-25A1-C448-ED2D-AC5599578BF0}"/>
              </a:ext>
            </a:extLst>
          </p:cNvPr>
          <p:cNvSpPr/>
          <p:nvPr/>
        </p:nvSpPr>
        <p:spPr>
          <a:xfrm>
            <a:off x="6349581" y="2217799"/>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4" name="Rectangle 313">
            <a:extLst>
              <a:ext uri="{FF2B5EF4-FFF2-40B4-BE49-F238E27FC236}">
                <a16:creationId xmlns:a16="http://schemas.microsoft.com/office/drawing/2014/main" id="{B468DC68-5A8C-4205-97A2-986E1552ACC2}"/>
              </a:ext>
            </a:extLst>
          </p:cNvPr>
          <p:cNvSpPr/>
          <p:nvPr/>
        </p:nvSpPr>
        <p:spPr>
          <a:xfrm>
            <a:off x="6639171" y="2217799"/>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5" name="Rectangle 314">
            <a:extLst>
              <a:ext uri="{FF2B5EF4-FFF2-40B4-BE49-F238E27FC236}">
                <a16:creationId xmlns:a16="http://schemas.microsoft.com/office/drawing/2014/main" id="{53DB61A2-E7BE-B22E-117D-935516C6DE36}"/>
              </a:ext>
            </a:extLst>
          </p:cNvPr>
          <p:cNvSpPr/>
          <p:nvPr/>
        </p:nvSpPr>
        <p:spPr>
          <a:xfrm>
            <a:off x="6928762" y="2217799"/>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6" name="Rectangle 315">
            <a:extLst>
              <a:ext uri="{FF2B5EF4-FFF2-40B4-BE49-F238E27FC236}">
                <a16:creationId xmlns:a16="http://schemas.microsoft.com/office/drawing/2014/main" id="{5D71CEFE-8F81-9934-132D-6A039FFEA946}"/>
              </a:ext>
            </a:extLst>
          </p:cNvPr>
          <p:cNvSpPr/>
          <p:nvPr/>
        </p:nvSpPr>
        <p:spPr>
          <a:xfrm>
            <a:off x="4467241" y="264227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7" name="Rectangle 316">
            <a:extLst>
              <a:ext uri="{FF2B5EF4-FFF2-40B4-BE49-F238E27FC236}">
                <a16:creationId xmlns:a16="http://schemas.microsoft.com/office/drawing/2014/main" id="{F05DB82D-B161-1C7C-03D8-59B72E4BFF16}"/>
              </a:ext>
            </a:extLst>
          </p:cNvPr>
          <p:cNvSpPr/>
          <p:nvPr/>
        </p:nvSpPr>
        <p:spPr>
          <a:xfrm>
            <a:off x="4467241" y="293186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8" name="Rectangle 317">
            <a:extLst>
              <a:ext uri="{FF2B5EF4-FFF2-40B4-BE49-F238E27FC236}">
                <a16:creationId xmlns:a16="http://schemas.microsoft.com/office/drawing/2014/main" id="{C5FCF091-E082-B8F5-68F8-FFADCE22A294}"/>
              </a:ext>
            </a:extLst>
          </p:cNvPr>
          <p:cNvSpPr/>
          <p:nvPr/>
        </p:nvSpPr>
        <p:spPr>
          <a:xfrm>
            <a:off x="4467241" y="322145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19" name="Rectangle 318">
            <a:extLst>
              <a:ext uri="{FF2B5EF4-FFF2-40B4-BE49-F238E27FC236}">
                <a16:creationId xmlns:a16="http://schemas.microsoft.com/office/drawing/2014/main" id="{5D9C01B1-0448-5D15-97B3-AE62AC2EBB8F}"/>
              </a:ext>
            </a:extLst>
          </p:cNvPr>
          <p:cNvSpPr/>
          <p:nvPr/>
        </p:nvSpPr>
        <p:spPr>
          <a:xfrm>
            <a:off x="4467241" y="351104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0" name="Rectangle 319">
            <a:extLst>
              <a:ext uri="{FF2B5EF4-FFF2-40B4-BE49-F238E27FC236}">
                <a16:creationId xmlns:a16="http://schemas.microsoft.com/office/drawing/2014/main" id="{711BF363-14D6-A9D7-61CC-7A7C6C1F5937}"/>
              </a:ext>
            </a:extLst>
          </p:cNvPr>
          <p:cNvSpPr/>
          <p:nvPr/>
        </p:nvSpPr>
        <p:spPr>
          <a:xfrm>
            <a:off x="4467241" y="380063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1" name="Rectangle 320">
            <a:extLst>
              <a:ext uri="{FF2B5EF4-FFF2-40B4-BE49-F238E27FC236}">
                <a16:creationId xmlns:a16="http://schemas.microsoft.com/office/drawing/2014/main" id="{082EB726-8043-C650-0CF4-A0A3B198ADC6}"/>
              </a:ext>
            </a:extLst>
          </p:cNvPr>
          <p:cNvSpPr/>
          <p:nvPr/>
        </p:nvSpPr>
        <p:spPr>
          <a:xfrm>
            <a:off x="4467241" y="409022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2" name="Rectangle 321">
            <a:extLst>
              <a:ext uri="{FF2B5EF4-FFF2-40B4-BE49-F238E27FC236}">
                <a16:creationId xmlns:a16="http://schemas.microsoft.com/office/drawing/2014/main" id="{C382BC43-2474-66B9-74E1-2DAE3487E39C}"/>
              </a:ext>
            </a:extLst>
          </p:cNvPr>
          <p:cNvSpPr/>
          <p:nvPr/>
        </p:nvSpPr>
        <p:spPr>
          <a:xfrm>
            <a:off x="4467241" y="4379818"/>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3" name="Rectangle 322">
            <a:extLst>
              <a:ext uri="{FF2B5EF4-FFF2-40B4-BE49-F238E27FC236}">
                <a16:creationId xmlns:a16="http://schemas.microsoft.com/office/drawing/2014/main" id="{7B6D1149-FB52-9B1C-560B-4BAABC90AD52}"/>
              </a:ext>
            </a:extLst>
          </p:cNvPr>
          <p:cNvSpPr/>
          <p:nvPr/>
        </p:nvSpPr>
        <p:spPr>
          <a:xfrm>
            <a:off x="4467241" y="4669409"/>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4" name="Rectangle 323">
            <a:extLst>
              <a:ext uri="{FF2B5EF4-FFF2-40B4-BE49-F238E27FC236}">
                <a16:creationId xmlns:a16="http://schemas.microsoft.com/office/drawing/2014/main" id="{53F7D749-55A9-0729-FD40-BAD5D8027C39}"/>
              </a:ext>
            </a:extLst>
          </p:cNvPr>
          <p:cNvSpPr/>
          <p:nvPr/>
        </p:nvSpPr>
        <p:spPr>
          <a:xfrm>
            <a:off x="7363148" y="264227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5" name="Rectangle 324">
            <a:extLst>
              <a:ext uri="{FF2B5EF4-FFF2-40B4-BE49-F238E27FC236}">
                <a16:creationId xmlns:a16="http://schemas.microsoft.com/office/drawing/2014/main" id="{0D816371-7C84-FC3D-FBBF-ABA66B495A4F}"/>
              </a:ext>
            </a:extLst>
          </p:cNvPr>
          <p:cNvSpPr/>
          <p:nvPr/>
        </p:nvSpPr>
        <p:spPr>
          <a:xfrm>
            <a:off x="7363148" y="293186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6" name="Rectangle 325">
            <a:extLst>
              <a:ext uri="{FF2B5EF4-FFF2-40B4-BE49-F238E27FC236}">
                <a16:creationId xmlns:a16="http://schemas.microsoft.com/office/drawing/2014/main" id="{FA319927-E76E-45E4-A26A-0E3941631E4F}"/>
              </a:ext>
            </a:extLst>
          </p:cNvPr>
          <p:cNvSpPr/>
          <p:nvPr/>
        </p:nvSpPr>
        <p:spPr>
          <a:xfrm>
            <a:off x="7363148" y="322145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7" name="Rectangle 326">
            <a:extLst>
              <a:ext uri="{FF2B5EF4-FFF2-40B4-BE49-F238E27FC236}">
                <a16:creationId xmlns:a16="http://schemas.microsoft.com/office/drawing/2014/main" id="{8FFA88F6-C597-5FEE-382C-E5F33C7B9D65}"/>
              </a:ext>
            </a:extLst>
          </p:cNvPr>
          <p:cNvSpPr/>
          <p:nvPr/>
        </p:nvSpPr>
        <p:spPr>
          <a:xfrm>
            <a:off x="7363148" y="351104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8" name="Rectangle 327">
            <a:extLst>
              <a:ext uri="{FF2B5EF4-FFF2-40B4-BE49-F238E27FC236}">
                <a16:creationId xmlns:a16="http://schemas.microsoft.com/office/drawing/2014/main" id="{968571DB-182C-08CB-7180-2F3330B27087}"/>
              </a:ext>
            </a:extLst>
          </p:cNvPr>
          <p:cNvSpPr/>
          <p:nvPr/>
        </p:nvSpPr>
        <p:spPr>
          <a:xfrm>
            <a:off x="7363148" y="380063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29" name="Rectangle 328">
            <a:extLst>
              <a:ext uri="{FF2B5EF4-FFF2-40B4-BE49-F238E27FC236}">
                <a16:creationId xmlns:a16="http://schemas.microsoft.com/office/drawing/2014/main" id="{0E587EF2-2196-F401-FC7D-09663DD4549B}"/>
              </a:ext>
            </a:extLst>
          </p:cNvPr>
          <p:cNvSpPr/>
          <p:nvPr/>
        </p:nvSpPr>
        <p:spPr>
          <a:xfrm>
            <a:off x="7363148" y="409022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30" name="Rectangle 329">
            <a:extLst>
              <a:ext uri="{FF2B5EF4-FFF2-40B4-BE49-F238E27FC236}">
                <a16:creationId xmlns:a16="http://schemas.microsoft.com/office/drawing/2014/main" id="{AA8B4C2A-1C62-05C3-BD12-B710E35A2A33}"/>
              </a:ext>
            </a:extLst>
          </p:cNvPr>
          <p:cNvSpPr/>
          <p:nvPr/>
        </p:nvSpPr>
        <p:spPr>
          <a:xfrm>
            <a:off x="7363148" y="4379818"/>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331" name="Rectangle 330">
            <a:extLst>
              <a:ext uri="{FF2B5EF4-FFF2-40B4-BE49-F238E27FC236}">
                <a16:creationId xmlns:a16="http://schemas.microsoft.com/office/drawing/2014/main" id="{36137012-3C0F-A386-74FE-1DCEA5B53F8B}"/>
              </a:ext>
            </a:extLst>
          </p:cNvPr>
          <p:cNvSpPr/>
          <p:nvPr/>
        </p:nvSpPr>
        <p:spPr>
          <a:xfrm>
            <a:off x="7363148" y="4669409"/>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28" name="Rectangle 427">
            <a:extLst>
              <a:ext uri="{FF2B5EF4-FFF2-40B4-BE49-F238E27FC236}">
                <a16:creationId xmlns:a16="http://schemas.microsoft.com/office/drawing/2014/main" id="{0A4AF547-C0C9-EFE0-9925-E6DF8C7FA064}"/>
              </a:ext>
            </a:extLst>
          </p:cNvPr>
          <p:cNvSpPr/>
          <p:nvPr/>
        </p:nvSpPr>
        <p:spPr>
          <a:xfrm>
            <a:off x="8946206" y="259195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29" name="Rectangle 428">
            <a:extLst>
              <a:ext uri="{FF2B5EF4-FFF2-40B4-BE49-F238E27FC236}">
                <a16:creationId xmlns:a16="http://schemas.microsoft.com/office/drawing/2014/main" id="{9CE64BA1-8135-4B31-239E-DFD0093E556B}"/>
              </a:ext>
            </a:extLst>
          </p:cNvPr>
          <p:cNvSpPr/>
          <p:nvPr/>
        </p:nvSpPr>
        <p:spPr>
          <a:xfrm>
            <a:off x="9235797" y="259195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0" name="Rectangle 429">
            <a:extLst>
              <a:ext uri="{FF2B5EF4-FFF2-40B4-BE49-F238E27FC236}">
                <a16:creationId xmlns:a16="http://schemas.microsoft.com/office/drawing/2014/main" id="{08BB8B4B-A6EC-FCCF-4212-8064392D8C96}"/>
              </a:ext>
            </a:extLst>
          </p:cNvPr>
          <p:cNvSpPr/>
          <p:nvPr/>
        </p:nvSpPr>
        <p:spPr>
          <a:xfrm>
            <a:off x="9525388" y="259195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1" name="Rectangle 430">
            <a:extLst>
              <a:ext uri="{FF2B5EF4-FFF2-40B4-BE49-F238E27FC236}">
                <a16:creationId xmlns:a16="http://schemas.microsoft.com/office/drawing/2014/main" id="{BBC9DA3B-9AA8-B34D-A713-F8BFD17C7209}"/>
              </a:ext>
            </a:extLst>
          </p:cNvPr>
          <p:cNvSpPr/>
          <p:nvPr/>
        </p:nvSpPr>
        <p:spPr>
          <a:xfrm>
            <a:off x="9814978" y="259195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2" name="Rectangle 431">
            <a:extLst>
              <a:ext uri="{FF2B5EF4-FFF2-40B4-BE49-F238E27FC236}">
                <a16:creationId xmlns:a16="http://schemas.microsoft.com/office/drawing/2014/main" id="{C7E2471E-D973-449E-4E37-3D8BF3F13B1A}"/>
              </a:ext>
            </a:extLst>
          </p:cNvPr>
          <p:cNvSpPr/>
          <p:nvPr/>
        </p:nvSpPr>
        <p:spPr>
          <a:xfrm>
            <a:off x="10104569" y="259195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3" name="Rectangle 432">
            <a:extLst>
              <a:ext uri="{FF2B5EF4-FFF2-40B4-BE49-F238E27FC236}">
                <a16:creationId xmlns:a16="http://schemas.microsoft.com/office/drawing/2014/main" id="{4A35BF2F-123E-B5AF-3E76-45132387D5F1}"/>
              </a:ext>
            </a:extLst>
          </p:cNvPr>
          <p:cNvSpPr/>
          <p:nvPr/>
        </p:nvSpPr>
        <p:spPr>
          <a:xfrm>
            <a:off x="10394160" y="259195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4" name="Rectangle 433">
            <a:extLst>
              <a:ext uri="{FF2B5EF4-FFF2-40B4-BE49-F238E27FC236}">
                <a16:creationId xmlns:a16="http://schemas.microsoft.com/office/drawing/2014/main" id="{0AED875C-2F05-E49D-6B13-2AA9373F9ACF}"/>
              </a:ext>
            </a:extLst>
          </p:cNvPr>
          <p:cNvSpPr/>
          <p:nvPr/>
        </p:nvSpPr>
        <p:spPr>
          <a:xfrm>
            <a:off x="10683750" y="259195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5" name="Rectangle 434">
            <a:extLst>
              <a:ext uri="{FF2B5EF4-FFF2-40B4-BE49-F238E27FC236}">
                <a16:creationId xmlns:a16="http://schemas.microsoft.com/office/drawing/2014/main" id="{396549DF-C5BD-FA86-4FA6-B5A787255CCC}"/>
              </a:ext>
            </a:extLst>
          </p:cNvPr>
          <p:cNvSpPr/>
          <p:nvPr/>
        </p:nvSpPr>
        <p:spPr>
          <a:xfrm>
            <a:off x="10973341" y="259195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6" name="Rectangle 435">
            <a:extLst>
              <a:ext uri="{FF2B5EF4-FFF2-40B4-BE49-F238E27FC236}">
                <a16:creationId xmlns:a16="http://schemas.microsoft.com/office/drawing/2014/main" id="{C063FB53-90B3-4C98-B89D-7076CEEFCBC5}"/>
              </a:ext>
            </a:extLst>
          </p:cNvPr>
          <p:cNvSpPr/>
          <p:nvPr/>
        </p:nvSpPr>
        <p:spPr>
          <a:xfrm>
            <a:off x="8946206" y="288154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dirty="0"/>
          </a:p>
        </p:txBody>
      </p:sp>
      <p:sp>
        <p:nvSpPr>
          <p:cNvPr id="437" name="Rectangle 436">
            <a:extLst>
              <a:ext uri="{FF2B5EF4-FFF2-40B4-BE49-F238E27FC236}">
                <a16:creationId xmlns:a16="http://schemas.microsoft.com/office/drawing/2014/main" id="{F7203A27-A402-EAB9-791A-289685B8D2C7}"/>
              </a:ext>
            </a:extLst>
          </p:cNvPr>
          <p:cNvSpPr/>
          <p:nvPr/>
        </p:nvSpPr>
        <p:spPr>
          <a:xfrm>
            <a:off x="9235797" y="2881542"/>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8" name="Rectangle 437">
            <a:extLst>
              <a:ext uri="{FF2B5EF4-FFF2-40B4-BE49-F238E27FC236}">
                <a16:creationId xmlns:a16="http://schemas.microsoft.com/office/drawing/2014/main" id="{597CEAAC-9C2C-8EC2-35DD-BA69497F62D7}"/>
              </a:ext>
            </a:extLst>
          </p:cNvPr>
          <p:cNvSpPr/>
          <p:nvPr/>
        </p:nvSpPr>
        <p:spPr>
          <a:xfrm>
            <a:off x="9525388" y="288154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39" name="Rectangle 438">
            <a:extLst>
              <a:ext uri="{FF2B5EF4-FFF2-40B4-BE49-F238E27FC236}">
                <a16:creationId xmlns:a16="http://schemas.microsoft.com/office/drawing/2014/main" id="{757D2296-FCB3-E429-4C3A-EE12720517E5}"/>
              </a:ext>
            </a:extLst>
          </p:cNvPr>
          <p:cNvSpPr/>
          <p:nvPr/>
        </p:nvSpPr>
        <p:spPr>
          <a:xfrm>
            <a:off x="9814978" y="288154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0" name="Rectangle 439">
            <a:extLst>
              <a:ext uri="{FF2B5EF4-FFF2-40B4-BE49-F238E27FC236}">
                <a16:creationId xmlns:a16="http://schemas.microsoft.com/office/drawing/2014/main" id="{3D27CA50-5911-7AA8-58E5-DAD1D2CF99C3}"/>
              </a:ext>
            </a:extLst>
          </p:cNvPr>
          <p:cNvSpPr/>
          <p:nvPr/>
        </p:nvSpPr>
        <p:spPr>
          <a:xfrm>
            <a:off x="10104569" y="288154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1" name="Rectangle 440">
            <a:extLst>
              <a:ext uri="{FF2B5EF4-FFF2-40B4-BE49-F238E27FC236}">
                <a16:creationId xmlns:a16="http://schemas.microsoft.com/office/drawing/2014/main" id="{1B1BBC12-DB8A-A624-2F91-51407DAF5558}"/>
              </a:ext>
            </a:extLst>
          </p:cNvPr>
          <p:cNvSpPr/>
          <p:nvPr/>
        </p:nvSpPr>
        <p:spPr>
          <a:xfrm>
            <a:off x="10394160" y="288154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2" name="Rectangle 441">
            <a:extLst>
              <a:ext uri="{FF2B5EF4-FFF2-40B4-BE49-F238E27FC236}">
                <a16:creationId xmlns:a16="http://schemas.microsoft.com/office/drawing/2014/main" id="{C7935EB7-CC9E-9F38-B99F-30AA6E540C58}"/>
              </a:ext>
            </a:extLst>
          </p:cNvPr>
          <p:cNvSpPr/>
          <p:nvPr/>
        </p:nvSpPr>
        <p:spPr>
          <a:xfrm>
            <a:off x="10683750" y="288154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3" name="Rectangle 442">
            <a:extLst>
              <a:ext uri="{FF2B5EF4-FFF2-40B4-BE49-F238E27FC236}">
                <a16:creationId xmlns:a16="http://schemas.microsoft.com/office/drawing/2014/main" id="{8C134239-758D-3077-BAA0-08AA3465ECD5}"/>
              </a:ext>
            </a:extLst>
          </p:cNvPr>
          <p:cNvSpPr/>
          <p:nvPr/>
        </p:nvSpPr>
        <p:spPr>
          <a:xfrm>
            <a:off x="10973341" y="288154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4" name="Rectangle 443">
            <a:extLst>
              <a:ext uri="{FF2B5EF4-FFF2-40B4-BE49-F238E27FC236}">
                <a16:creationId xmlns:a16="http://schemas.microsoft.com/office/drawing/2014/main" id="{322D7172-DD3E-63E8-BB2C-8AE4E5F3CAA3}"/>
              </a:ext>
            </a:extLst>
          </p:cNvPr>
          <p:cNvSpPr/>
          <p:nvPr/>
        </p:nvSpPr>
        <p:spPr>
          <a:xfrm>
            <a:off x="8946206" y="317113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5" name="Rectangle 444">
            <a:extLst>
              <a:ext uri="{FF2B5EF4-FFF2-40B4-BE49-F238E27FC236}">
                <a16:creationId xmlns:a16="http://schemas.microsoft.com/office/drawing/2014/main" id="{CC7E382A-DF52-1556-667D-F7DC56F8F39B}"/>
              </a:ext>
            </a:extLst>
          </p:cNvPr>
          <p:cNvSpPr/>
          <p:nvPr/>
        </p:nvSpPr>
        <p:spPr>
          <a:xfrm>
            <a:off x="9235797" y="3171133"/>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6" name="Rectangle 445">
            <a:extLst>
              <a:ext uri="{FF2B5EF4-FFF2-40B4-BE49-F238E27FC236}">
                <a16:creationId xmlns:a16="http://schemas.microsoft.com/office/drawing/2014/main" id="{1CE3903A-53B7-2DE0-13EC-5BC21A7150AE}"/>
              </a:ext>
            </a:extLst>
          </p:cNvPr>
          <p:cNvSpPr/>
          <p:nvPr/>
        </p:nvSpPr>
        <p:spPr>
          <a:xfrm>
            <a:off x="9525388" y="317113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7" name="Rectangle 446">
            <a:extLst>
              <a:ext uri="{FF2B5EF4-FFF2-40B4-BE49-F238E27FC236}">
                <a16:creationId xmlns:a16="http://schemas.microsoft.com/office/drawing/2014/main" id="{34C18C36-C33F-460A-AB41-7513C06F96C7}"/>
              </a:ext>
            </a:extLst>
          </p:cNvPr>
          <p:cNvSpPr/>
          <p:nvPr/>
        </p:nvSpPr>
        <p:spPr>
          <a:xfrm>
            <a:off x="9814978" y="317113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8" name="Rectangle 447">
            <a:extLst>
              <a:ext uri="{FF2B5EF4-FFF2-40B4-BE49-F238E27FC236}">
                <a16:creationId xmlns:a16="http://schemas.microsoft.com/office/drawing/2014/main" id="{4E744621-ACBF-BEF4-261A-3902FFA9BF42}"/>
              </a:ext>
            </a:extLst>
          </p:cNvPr>
          <p:cNvSpPr/>
          <p:nvPr/>
        </p:nvSpPr>
        <p:spPr>
          <a:xfrm>
            <a:off x="10104569" y="317113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49" name="Rectangle 448">
            <a:extLst>
              <a:ext uri="{FF2B5EF4-FFF2-40B4-BE49-F238E27FC236}">
                <a16:creationId xmlns:a16="http://schemas.microsoft.com/office/drawing/2014/main" id="{4FD31D11-D678-A95B-1B74-9F20274FD6D9}"/>
              </a:ext>
            </a:extLst>
          </p:cNvPr>
          <p:cNvSpPr/>
          <p:nvPr/>
        </p:nvSpPr>
        <p:spPr>
          <a:xfrm>
            <a:off x="10394160" y="317113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0" name="Rectangle 449">
            <a:extLst>
              <a:ext uri="{FF2B5EF4-FFF2-40B4-BE49-F238E27FC236}">
                <a16:creationId xmlns:a16="http://schemas.microsoft.com/office/drawing/2014/main" id="{99578CA5-3346-7A58-0DD8-52AF344C7208}"/>
              </a:ext>
            </a:extLst>
          </p:cNvPr>
          <p:cNvSpPr/>
          <p:nvPr/>
        </p:nvSpPr>
        <p:spPr>
          <a:xfrm>
            <a:off x="10683750" y="317113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1" name="Rectangle 450">
            <a:extLst>
              <a:ext uri="{FF2B5EF4-FFF2-40B4-BE49-F238E27FC236}">
                <a16:creationId xmlns:a16="http://schemas.microsoft.com/office/drawing/2014/main" id="{E4AC35EA-76B4-BF44-F909-D98170540E51}"/>
              </a:ext>
            </a:extLst>
          </p:cNvPr>
          <p:cNvSpPr/>
          <p:nvPr/>
        </p:nvSpPr>
        <p:spPr>
          <a:xfrm>
            <a:off x="10973341" y="317113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2" name="Rectangle 451">
            <a:extLst>
              <a:ext uri="{FF2B5EF4-FFF2-40B4-BE49-F238E27FC236}">
                <a16:creationId xmlns:a16="http://schemas.microsoft.com/office/drawing/2014/main" id="{37374819-CF9E-B69A-8399-0D320F5B469E}"/>
              </a:ext>
            </a:extLst>
          </p:cNvPr>
          <p:cNvSpPr/>
          <p:nvPr/>
        </p:nvSpPr>
        <p:spPr>
          <a:xfrm>
            <a:off x="8946206" y="346072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3" name="Rectangle 452">
            <a:extLst>
              <a:ext uri="{FF2B5EF4-FFF2-40B4-BE49-F238E27FC236}">
                <a16:creationId xmlns:a16="http://schemas.microsoft.com/office/drawing/2014/main" id="{B0CEC64B-822D-95D7-CEE0-73B3F79833AF}"/>
              </a:ext>
            </a:extLst>
          </p:cNvPr>
          <p:cNvSpPr/>
          <p:nvPr/>
        </p:nvSpPr>
        <p:spPr>
          <a:xfrm>
            <a:off x="9235797" y="346072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4" name="Rectangle 453">
            <a:extLst>
              <a:ext uri="{FF2B5EF4-FFF2-40B4-BE49-F238E27FC236}">
                <a16:creationId xmlns:a16="http://schemas.microsoft.com/office/drawing/2014/main" id="{D241197B-D68A-2BE4-FA7E-B1E8EE0AE892}"/>
              </a:ext>
            </a:extLst>
          </p:cNvPr>
          <p:cNvSpPr/>
          <p:nvPr/>
        </p:nvSpPr>
        <p:spPr>
          <a:xfrm>
            <a:off x="9525388" y="346072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5" name="Rectangle 454">
            <a:extLst>
              <a:ext uri="{FF2B5EF4-FFF2-40B4-BE49-F238E27FC236}">
                <a16:creationId xmlns:a16="http://schemas.microsoft.com/office/drawing/2014/main" id="{33F957AC-8765-60EF-ADF8-4E2CE5979171}"/>
              </a:ext>
            </a:extLst>
          </p:cNvPr>
          <p:cNvSpPr/>
          <p:nvPr/>
        </p:nvSpPr>
        <p:spPr>
          <a:xfrm>
            <a:off x="9814978" y="346072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6" name="Rectangle 455">
            <a:extLst>
              <a:ext uri="{FF2B5EF4-FFF2-40B4-BE49-F238E27FC236}">
                <a16:creationId xmlns:a16="http://schemas.microsoft.com/office/drawing/2014/main" id="{1CFF1858-BC9F-67CD-377F-52708E870321}"/>
              </a:ext>
            </a:extLst>
          </p:cNvPr>
          <p:cNvSpPr/>
          <p:nvPr/>
        </p:nvSpPr>
        <p:spPr>
          <a:xfrm>
            <a:off x="10104569" y="346072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7" name="Rectangle 456">
            <a:extLst>
              <a:ext uri="{FF2B5EF4-FFF2-40B4-BE49-F238E27FC236}">
                <a16:creationId xmlns:a16="http://schemas.microsoft.com/office/drawing/2014/main" id="{FC791EE4-D1F4-C5D6-84A8-9C60082C0CFB}"/>
              </a:ext>
            </a:extLst>
          </p:cNvPr>
          <p:cNvSpPr/>
          <p:nvPr/>
        </p:nvSpPr>
        <p:spPr>
          <a:xfrm>
            <a:off x="10394160" y="346072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8" name="Rectangle 457">
            <a:extLst>
              <a:ext uri="{FF2B5EF4-FFF2-40B4-BE49-F238E27FC236}">
                <a16:creationId xmlns:a16="http://schemas.microsoft.com/office/drawing/2014/main" id="{C4E44A11-3985-4567-1E55-C2B658BC47B9}"/>
              </a:ext>
            </a:extLst>
          </p:cNvPr>
          <p:cNvSpPr/>
          <p:nvPr/>
        </p:nvSpPr>
        <p:spPr>
          <a:xfrm>
            <a:off x="10683750" y="346072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59" name="Rectangle 458">
            <a:extLst>
              <a:ext uri="{FF2B5EF4-FFF2-40B4-BE49-F238E27FC236}">
                <a16:creationId xmlns:a16="http://schemas.microsoft.com/office/drawing/2014/main" id="{D0C262D3-C736-AACC-58A9-F42734427923}"/>
              </a:ext>
            </a:extLst>
          </p:cNvPr>
          <p:cNvSpPr/>
          <p:nvPr/>
        </p:nvSpPr>
        <p:spPr>
          <a:xfrm>
            <a:off x="10973341" y="346072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0" name="Rectangle 459">
            <a:extLst>
              <a:ext uri="{FF2B5EF4-FFF2-40B4-BE49-F238E27FC236}">
                <a16:creationId xmlns:a16="http://schemas.microsoft.com/office/drawing/2014/main" id="{E7D967F4-056C-BA90-9872-3A3194A8BC1A}"/>
              </a:ext>
            </a:extLst>
          </p:cNvPr>
          <p:cNvSpPr/>
          <p:nvPr/>
        </p:nvSpPr>
        <p:spPr>
          <a:xfrm>
            <a:off x="8946206"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1" name="Rectangle 460">
            <a:extLst>
              <a:ext uri="{FF2B5EF4-FFF2-40B4-BE49-F238E27FC236}">
                <a16:creationId xmlns:a16="http://schemas.microsoft.com/office/drawing/2014/main" id="{D0F14985-4C58-A889-A925-704A870F5080}"/>
              </a:ext>
            </a:extLst>
          </p:cNvPr>
          <p:cNvSpPr/>
          <p:nvPr/>
        </p:nvSpPr>
        <p:spPr>
          <a:xfrm>
            <a:off x="9235797"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2" name="Rectangle 461">
            <a:extLst>
              <a:ext uri="{FF2B5EF4-FFF2-40B4-BE49-F238E27FC236}">
                <a16:creationId xmlns:a16="http://schemas.microsoft.com/office/drawing/2014/main" id="{37BDF10B-CE7D-D15A-C419-E341A90C6EBF}"/>
              </a:ext>
            </a:extLst>
          </p:cNvPr>
          <p:cNvSpPr/>
          <p:nvPr/>
        </p:nvSpPr>
        <p:spPr>
          <a:xfrm>
            <a:off x="9525388"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3" name="Rectangle 462">
            <a:extLst>
              <a:ext uri="{FF2B5EF4-FFF2-40B4-BE49-F238E27FC236}">
                <a16:creationId xmlns:a16="http://schemas.microsoft.com/office/drawing/2014/main" id="{F88814FC-6D96-D9D8-B144-6A391E109243}"/>
              </a:ext>
            </a:extLst>
          </p:cNvPr>
          <p:cNvSpPr/>
          <p:nvPr/>
        </p:nvSpPr>
        <p:spPr>
          <a:xfrm>
            <a:off x="9814978"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4" name="Rectangle 463">
            <a:extLst>
              <a:ext uri="{FF2B5EF4-FFF2-40B4-BE49-F238E27FC236}">
                <a16:creationId xmlns:a16="http://schemas.microsoft.com/office/drawing/2014/main" id="{A3EB72DA-CB14-6F27-8D1C-9201848636A2}"/>
              </a:ext>
            </a:extLst>
          </p:cNvPr>
          <p:cNvSpPr/>
          <p:nvPr/>
        </p:nvSpPr>
        <p:spPr>
          <a:xfrm>
            <a:off x="10104569"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5" name="Rectangle 464">
            <a:extLst>
              <a:ext uri="{FF2B5EF4-FFF2-40B4-BE49-F238E27FC236}">
                <a16:creationId xmlns:a16="http://schemas.microsoft.com/office/drawing/2014/main" id="{DBD01D79-5F15-7436-6F1A-FA5BB856458B}"/>
              </a:ext>
            </a:extLst>
          </p:cNvPr>
          <p:cNvSpPr/>
          <p:nvPr/>
        </p:nvSpPr>
        <p:spPr>
          <a:xfrm>
            <a:off x="10394160"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6" name="Rectangle 465">
            <a:extLst>
              <a:ext uri="{FF2B5EF4-FFF2-40B4-BE49-F238E27FC236}">
                <a16:creationId xmlns:a16="http://schemas.microsoft.com/office/drawing/2014/main" id="{E1E6B8BC-57EA-4F32-FAB0-E581ED8832FA}"/>
              </a:ext>
            </a:extLst>
          </p:cNvPr>
          <p:cNvSpPr/>
          <p:nvPr/>
        </p:nvSpPr>
        <p:spPr>
          <a:xfrm>
            <a:off x="10683750"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7" name="Rectangle 466">
            <a:extLst>
              <a:ext uri="{FF2B5EF4-FFF2-40B4-BE49-F238E27FC236}">
                <a16:creationId xmlns:a16="http://schemas.microsoft.com/office/drawing/2014/main" id="{9265FD64-9FFF-A052-B44C-6F9E3585C790}"/>
              </a:ext>
            </a:extLst>
          </p:cNvPr>
          <p:cNvSpPr/>
          <p:nvPr/>
        </p:nvSpPr>
        <p:spPr>
          <a:xfrm>
            <a:off x="10973341" y="3750314"/>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8" name="Rectangle 467">
            <a:extLst>
              <a:ext uri="{FF2B5EF4-FFF2-40B4-BE49-F238E27FC236}">
                <a16:creationId xmlns:a16="http://schemas.microsoft.com/office/drawing/2014/main" id="{F0E5ED8B-0C73-0D0F-6448-2CEF43CFA470}"/>
              </a:ext>
            </a:extLst>
          </p:cNvPr>
          <p:cNvSpPr/>
          <p:nvPr/>
        </p:nvSpPr>
        <p:spPr>
          <a:xfrm>
            <a:off x="8946206" y="403990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69" name="Rectangle 468">
            <a:extLst>
              <a:ext uri="{FF2B5EF4-FFF2-40B4-BE49-F238E27FC236}">
                <a16:creationId xmlns:a16="http://schemas.microsoft.com/office/drawing/2014/main" id="{2DB93FC0-EF65-F809-9953-C40771B4D55F}"/>
              </a:ext>
            </a:extLst>
          </p:cNvPr>
          <p:cNvSpPr/>
          <p:nvPr/>
        </p:nvSpPr>
        <p:spPr>
          <a:xfrm>
            <a:off x="9235797" y="4039905"/>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0" name="Rectangle 469">
            <a:extLst>
              <a:ext uri="{FF2B5EF4-FFF2-40B4-BE49-F238E27FC236}">
                <a16:creationId xmlns:a16="http://schemas.microsoft.com/office/drawing/2014/main" id="{FD4AE7D9-E9EC-4ABB-8D3B-997C4B856A7B}"/>
              </a:ext>
            </a:extLst>
          </p:cNvPr>
          <p:cNvSpPr/>
          <p:nvPr/>
        </p:nvSpPr>
        <p:spPr>
          <a:xfrm>
            <a:off x="9525388" y="403990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1" name="Rectangle 470">
            <a:extLst>
              <a:ext uri="{FF2B5EF4-FFF2-40B4-BE49-F238E27FC236}">
                <a16:creationId xmlns:a16="http://schemas.microsoft.com/office/drawing/2014/main" id="{EBC7F806-5A35-5418-483D-27D3EF054AE5}"/>
              </a:ext>
            </a:extLst>
          </p:cNvPr>
          <p:cNvSpPr/>
          <p:nvPr/>
        </p:nvSpPr>
        <p:spPr>
          <a:xfrm>
            <a:off x="9814978" y="403990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2" name="Rectangle 471">
            <a:extLst>
              <a:ext uri="{FF2B5EF4-FFF2-40B4-BE49-F238E27FC236}">
                <a16:creationId xmlns:a16="http://schemas.microsoft.com/office/drawing/2014/main" id="{21AAD7EC-FCFF-BF34-29AA-826E9875CCBA}"/>
              </a:ext>
            </a:extLst>
          </p:cNvPr>
          <p:cNvSpPr/>
          <p:nvPr/>
        </p:nvSpPr>
        <p:spPr>
          <a:xfrm>
            <a:off x="10104569" y="403990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3" name="Rectangle 472">
            <a:extLst>
              <a:ext uri="{FF2B5EF4-FFF2-40B4-BE49-F238E27FC236}">
                <a16:creationId xmlns:a16="http://schemas.microsoft.com/office/drawing/2014/main" id="{36899205-001E-194F-73CD-119868CB3528}"/>
              </a:ext>
            </a:extLst>
          </p:cNvPr>
          <p:cNvSpPr/>
          <p:nvPr/>
        </p:nvSpPr>
        <p:spPr>
          <a:xfrm>
            <a:off x="10394160" y="403990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4" name="Rectangle 473">
            <a:extLst>
              <a:ext uri="{FF2B5EF4-FFF2-40B4-BE49-F238E27FC236}">
                <a16:creationId xmlns:a16="http://schemas.microsoft.com/office/drawing/2014/main" id="{81B23232-732B-2326-E083-C8C0A3E26109}"/>
              </a:ext>
            </a:extLst>
          </p:cNvPr>
          <p:cNvSpPr/>
          <p:nvPr/>
        </p:nvSpPr>
        <p:spPr>
          <a:xfrm>
            <a:off x="10683750" y="403990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5" name="Rectangle 474">
            <a:extLst>
              <a:ext uri="{FF2B5EF4-FFF2-40B4-BE49-F238E27FC236}">
                <a16:creationId xmlns:a16="http://schemas.microsoft.com/office/drawing/2014/main" id="{47991419-B988-DCF1-CE00-3517FD3ABD32}"/>
              </a:ext>
            </a:extLst>
          </p:cNvPr>
          <p:cNvSpPr/>
          <p:nvPr/>
        </p:nvSpPr>
        <p:spPr>
          <a:xfrm>
            <a:off x="10973341" y="403990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6" name="Rectangle 475">
            <a:extLst>
              <a:ext uri="{FF2B5EF4-FFF2-40B4-BE49-F238E27FC236}">
                <a16:creationId xmlns:a16="http://schemas.microsoft.com/office/drawing/2014/main" id="{2C7B4914-9D69-1FA0-CDA6-5DF98D3E83FE}"/>
              </a:ext>
            </a:extLst>
          </p:cNvPr>
          <p:cNvSpPr/>
          <p:nvPr/>
        </p:nvSpPr>
        <p:spPr>
          <a:xfrm>
            <a:off x="8946206" y="432949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7" name="Rectangle 476">
            <a:extLst>
              <a:ext uri="{FF2B5EF4-FFF2-40B4-BE49-F238E27FC236}">
                <a16:creationId xmlns:a16="http://schemas.microsoft.com/office/drawing/2014/main" id="{C928F54A-F59A-4314-7892-781653C68AD5}"/>
              </a:ext>
            </a:extLst>
          </p:cNvPr>
          <p:cNvSpPr/>
          <p:nvPr/>
        </p:nvSpPr>
        <p:spPr>
          <a:xfrm>
            <a:off x="9235797" y="4329496"/>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8" name="Rectangle 477">
            <a:extLst>
              <a:ext uri="{FF2B5EF4-FFF2-40B4-BE49-F238E27FC236}">
                <a16:creationId xmlns:a16="http://schemas.microsoft.com/office/drawing/2014/main" id="{635B2FA1-1242-1134-74F5-B8A874D5885B}"/>
              </a:ext>
            </a:extLst>
          </p:cNvPr>
          <p:cNvSpPr/>
          <p:nvPr/>
        </p:nvSpPr>
        <p:spPr>
          <a:xfrm>
            <a:off x="9525388" y="432949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79" name="Rectangle 478">
            <a:extLst>
              <a:ext uri="{FF2B5EF4-FFF2-40B4-BE49-F238E27FC236}">
                <a16:creationId xmlns:a16="http://schemas.microsoft.com/office/drawing/2014/main" id="{54E78798-E5EC-7621-3BCD-5505B5338A26}"/>
              </a:ext>
            </a:extLst>
          </p:cNvPr>
          <p:cNvSpPr/>
          <p:nvPr/>
        </p:nvSpPr>
        <p:spPr>
          <a:xfrm>
            <a:off x="9814978" y="432949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0" name="Rectangle 479">
            <a:extLst>
              <a:ext uri="{FF2B5EF4-FFF2-40B4-BE49-F238E27FC236}">
                <a16:creationId xmlns:a16="http://schemas.microsoft.com/office/drawing/2014/main" id="{753018FC-4044-9032-07D2-973E29AC6A50}"/>
              </a:ext>
            </a:extLst>
          </p:cNvPr>
          <p:cNvSpPr/>
          <p:nvPr/>
        </p:nvSpPr>
        <p:spPr>
          <a:xfrm>
            <a:off x="10104569" y="432949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1" name="Rectangle 480">
            <a:extLst>
              <a:ext uri="{FF2B5EF4-FFF2-40B4-BE49-F238E27FC236}">
                <a16:creationId xmlns:a16="http://schemas.microsoft.com/office/drawing/2014/main" id="{FFBFB11A-336B-F3EF-1044-6463E3468565}"/>
              </a:ext>
            </a:extLst>
          </p:cNvPr>
          <p:cNvSpPr/>
          <p:nvPr/>
        </p:nvSpPr>
        <p:spPr>
          <a:xfrm>
            <a:off x="10394160" y="432949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2" name="Rectangle 481">
            <a:extLst>
              <a:ext uri="{FF2B5EF4-FFF2-40B4-BE49-F238E27FC236}">
                <a16:creationId xmlns:a16="http://schemas.microsoft.com/office/drawing/2014/main" id="{51B1D0AE-1C53-DD0C-A115-3317F424FA7D}"/>
              </a:ext>
            </a:extLst>
          </p:cNvPr>
          <p:cNvSpPr/>
          <p:nvPr/>
        </p:nvSpPr>
        <p:spPr>
          <a:xfrm>
            <a:off x="10683750" y="432949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3" name="Rectangle 482">
            <a:extLst>
              <a:ext uri="{FF2B5EF4-FFF2-40B4-BE49-F238E27FC236}">
                <a16:creationId xmlns:a16="http://schemas.microsoft.com/office/drawing/2014/main" id="{3D16F334-7E8A-775C-DFC3-1C6CBBF11B4B}"/>
              </a:ext>
            </a:extLst>
          </p:cNvPr>
          <p:cNvSpPr/>
          <p:nvPr/>
        </p:nvSpPr>
        <p:spPr>
          <a:xfrm>
            <a:off x="10973341" y="432949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4" name="Rectangle 483">
            <a:extLst>
              <a:ext uri="{FF2B5EF4-FFF2-40B4-BE49-F238E27FC236}">
                <a16:creationId xmlns:a16="http://schemas.microsoft.com/office/drawing/2014/main" id="{A8F02AF3-ED76-33DE-BD9D-E1BB80A4BF93}"/>
              </a:ext>
            </a:extLst>
          </p:cNvPr>
          <p:cNvSpPr/>
          <p:nvPr/>
        </p:nvSpPr>
        <p:spPr>
          <a:xfrm>
            <a:off x="8946206" y="461908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5" name="Rectangle 484">
            <a:extLst>
              <a:ext uri="{FF2B5EF4-FFF2-40B4-BE49-F238E27FC236}">
                <a16:creationId xmlns:a16="http://schemas.microsoft.com/office/drawing/2014/main" id="{398AF618-B086-F4FB-1BAE-2979508ECDB2}"/>
              </a:ext>
            </a:extLst>
          </p:cNvPr>
          <p:cNvSpPr/>
          <p:nvPr/>
        </p:nvSpPr>
        <p:spPr>
          <a:xfrm>
            <a:off x="9235797" y="4619087"/>
            <a:ext cx="289591" cy="289591"/>
          </a:xfrm>
          <a:prstGeom prst="rect">
            <a:avLst/>
          </a:prstGeom>
          <a:solidFill>
            <a:srgbClr val="F87575"/>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6" name="Rectangle 485">
            <a:extLst>
              <a:ext uri="{FF2B5EF4-FFF2-40B4-BE49-F238E27FC236}">
                <a16:creationId xmlns:a16="http://schemas.microsoft.com/office/drawing/2014/main" id="{724737CD-70E8-7189-C578-987CCE0C839D}"/>
              </a:ext>
            </a:extLst>
          </p:cNvPr>
          <p:cNvSpPr/>
          <p:nvPr/>
        </p:nvSpPr>
        <p:spPr>
          <a:xfrm>
            <a:off x="9525388" y="461908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7" name="Rectangle 486">
            <a:extLst>
              <a:ext uri="{FF2B5EF4-FFF2-40B4-BE49-F238E27FC236}">
                <a16:creationId xmlns:a16="http://schemas.microsoft.com/office/drawing/2014/main" id="{AEB094AD-1ACA-25C6-D550-D852C61DCE0F}"/>
              </a:ext>
            </a:extLst>
          </p:cNvPr>
          <p:cNvSpPr/>
          <p:nvPr/>
        </p:nvSpPr>
        <p:spPr>
          <a:xfrm>
            <a:off x="9814978" y="461908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8" name="Rectangle 487">
            <a:extLst>
              <a:ext uri="{FF2B5EF4-FFF2-40B4-BE49-F238E27FC236}">
                <a16:creationId xmlns:a16="http://schemas.microsoft.com/office/drawing/2014/main" id="{C368BE9B-89DB-DEB9-106E-22D83622752D}"/>
              </a:ext>
            </a:extLst>
          </p:cNvPr>
          <p:cNvSpPr/>
          <p:nvPr/>
        </p:nvSpPr>
        <p:spPr>
          <a:xfrm>
            <a:off x="10104569" y="461908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89" name="Rectangle 488">
            <a:extLst>
              <a:ext uri="{FF2B5EF4-FFF2-40B4-BE49-F238E27FC236}">
                <a16:creationId xmlns:a16="http://schemas.microsoft.com/office/drawing/2014/main" id="{CA29F7EC-80C2-FB09-E26F-D602947974E5}"/>
              </a:ext>
            </a:extLst>
          </p:cNvPr>
          <p:cNvSpPr/>
          <p:nvPr/>
        </p:nvSpPr>
        <p:spPr>
          <a:xfrm>
            <a:off x="10394160" y="461908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0" name="Rectangle 489">
            <a:extLst>
              <a:ext uri="{FF2B5EF4-FFF2-40B4-BE49-F238E27FC236}">
                <a16:creationId xmlns:a16="http://schemas.microsoft.com/office/drawing/2014/main" id="{F35C1AFC-FFC0-03C1-ABDB-B904B92B01EE}"/>
              </a:ext>
            </a:extLst>
          </p:cNvPr>
          <p:cNvSpPr/>
          <p:nvPr/>
        </p:nvSpPr>
        <p:spPr>
          <a:xfrm>
            <a:off x="10683750" y="461908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1" name="Rectangle 490">
            <a:extLst>
              <a:ext uri="{FF2B5EF4-FFF2-40B4-BE49-F238E27FC236}">
                <a16:creationId xmlns:a16="http://schemas.microsoft.com/office/drawing/2014/main" id="{07A88064-1318-5252-B793-ED03C091BC6F}"/>
              </a:ext>
            </a:extLst>
          </p:cNvPr>
          <p:cNvSpPr/>
          <p:nvPr/>
        </p:nvSpPr>
        <p:spPr>
          <a:xfrm>
            <a:off x="10973341" y="461908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2" name="Rectangle 491">
            <a:extLst>
              <a:ext uri="{FF2B5EF4-FFF2-40B4-BE49-F238E27FC236}">
                <a16:creationId xmlns:a16="http://schemas.microsoft.com/office/drawing/2014/main" id="{37D5CB03-59D1-C42D-372A-56AE82BA29A4}"/>
              </a:ext>
            </a:extLst>
          </p:cNvPr>
          <p:cNvSpPr/>
          <p:nvPr/>
        </p:nvSpPr>
        <p:spPr>
          <a:xfrm>
            <a:off x="8946206" y="504356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3" name="Rectangle 492">
            <a:extLst>
              <a:ext uri="{FF2B5EF4-FFF2-40B4-BE49-F238E27FC236}">
                <a16:creationId xmlns:a16="http://schemas.microsoft.com/office/drawing/2014/main" id="{C592A429-B616-7737-E127-8F4F8DAC2A30}"/>
              </a:ext>
            </a:extLst>
          </p:cNvPr>
          <p:cNvSpPr/>
          <p:nvPr/>
        </p:nvSpPr>
        <p:spPr>
          <a:xfrm>
            <a:off x="9235797" y="5043561"/>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4" name="Rectangle 493">
            <a:extLst>
              <a:ext uri="{FF2B5EF4-FFF2-40B4-BE49-F238E27FC236}">
                <a16:creationId xmlns:a16="http://schemas.microsoft.com/office/drawing/2014/main" id="{1F97C790-4176-A334-539C-D4AA06C4E64F}"/>
              </a:ext>
            </a:extLst>
          </p:cNvPr>
          <p:cNvSpPr/>
          <p:nvPr/>
        </p:nvSpPr>
        <p:spPr>
          <a:xfrm>
            <a:off x="9525388" y="504356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5" name="Rectangle 494">
            <a:extLst>
              <a:ext uri="{FF2B5EF4-FFF2-40B4-BE49-F238E27FC236}">
                <a16:creationId xmlns:a16="http://schemas.microsoft.com/office/drawing/2014/main" id="{F4538D47-2ACC-28DB-18AB-F9E7BC8FD4D7}"/>
              </a:ext>
            </a:extLst>
          </p:cNvPr>
          <p:cNvSpPr/>
          <p:nvPr/>
        </p:nvSpPr>
        <p:spPr>
          <a:xfrm>
            <a:off x="9814978" y="504356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6" name="Rectangle 495">
            <a:extLst>
              <a:ext uri="{FF2B5EF4-FFF2-40B4-BE49-F238E27FC236}">
                <a16:creationId xmlns:a16="http://schemas.microsoft.com/office/drawing/2014/main" id="{C9873F4B-9C5A-80F0-EB80-5DF927483192}"/>
              </a:ext>
            </a:extLst>
          </p:cNvPr>
          <p:cNvSpPr/>
          <p:nvPr/>
        </p:nvSpPr>
        <p:spPr>
          <a:xfrm>
            <a:off x="10104569" y="504356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7" name="Rectangle 496">
            <a:extLst>
              <a:ext uri="{FF2B5EF4-FFF2-40B4-BE49-F238E27FC236}">
                <a16:creationId xmlns:a16="http://schemas.microsoft.com/office/drawing/2014/main" id="{058C179F-B1A3-8AF0-C41B-B053F1C896E8}"/>
              </a:ext>
            </a:extLst>
          </p:cNvPr>
          <p:cNvSpPr/>
          <p:nvPr/>
        </p:nvSpPr>
        <p:spPr>
          <a:xfrm>
            <a:off x="10394160" y="504356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8" name="Rectangle 497">
            <a:extLst>
              <a:ext uri="{FF2B5EF4-FFF2-40B4-BE49-F238E27FC236}">
                <a16:creationId xmlns:a16="http://schemas.microsoft.com/office/drawing/2014/main" id="{99FEBC11-677A-CF05-8CF9-8871788CC9C9}"/>
              </a:ext>
            </a:extLst>
          </p:cNvPr>
          <p:cNvSpPr/>
          <p:nvPr/>
        </p:nvSpPr>
        <p:spPr>
          <a:xfrm>
            <a:off x="10683750" y="504356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499" name="Rectangle 498">
            <a:extLst>
              <a:ext uri="{FF2B5EF4-FFF2-40B4-BE49-F238E27FC236}">
                <a16:creationId xmlns:a16="http://schemas.microsoft.com/office/drawing/2014/main" id="{3C7B0C13-F657-021C-B040-935AC57C57D2}"/>
              </a:ext>
            </a:extLst>
          </p:cNvPr>
          <p:cNvSpPr/>
          <p:nvPr/>
        </p:nvSpPr>
        <p:spPr>
          <a:xfrm>
            <a:off x="10973341" y="504356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0" name="Rectangle 499">
            <a:extLst>
              <a:ext uri="{FF2B5EF4-FFF2-40B4-BE49-F238E27FC236}">
                <a16:creationId xmlns:a16="http://schemas.microsoft.com/office/drawing/2014/main" id="{844C4358-F2A0-F9D3-540F-DCD9E6DB13BB}"/>
              </a:ext>
            </a:extLst>
          </p:cNvPr>
          <p:cNvSpPr/>
          <p:nvPr/>
        </p:nvSpPr>
        <p:spPr>
          <a:xfrm>
            <a:off x="8946206" y="216747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1" name="Rectangle 500">
            <a:extLst>
              <a:ext uri="{FF2B5EF4-FFF2-40B4-BE49-F238E27FC236}">
                <a16:creationId xmlns:a16="http://schemas.microsoft.com/office/drawing/2014/main" id="{E270BCAB-76F1-705F-78DF-A759C17A38D7}"/>
              </a:ext>
            </a:extLst>
          </p:cNvPr>
          <p:cNvSpPr/>
          <p:nvPr/>
        </p:nvSpPr>
        <p:spPr>
          <a:xfrm>
            <a:off x="9235797" y="2167477"/>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2" name="Rectangle 501">
            <a:extLst>
              <a:ext uri="{FF2B5EF4-FFF2-40B4-BE49-F238E27FC236}">
                <a16:creationId xmlns:a16="http://schemas.microsoft.com/office/drawing/2014/main" id="{7B5924DA-7419-176D-26F8-C70A781D8CEF}"/>
              </a:ext>
            </a:extLst>
          </p:cNvPr>
          <p:cNvSpPr/>
          <p:nvPr/>
        </p:nvSpPr>
        <p:spPr>
          <a:xfrm>
            <a:off x="9525388" y="216747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3" name="Rectangle 502">
            <a:extLst>
              <a:ext uri="{FF2B5EF4-FFF2-40B4-BE49-F238E27FC236}">
                <a16:creationId xmlns:a16="http://schemas.microsoft.com/office/drawing/2014/main" id="{BD3DF026-4F1F-5C2D-ED1E-9BF1A09189ED}"/>
              </a:ext>
            </a:extLst>
          </p:cNvPr>
          <p:cNvSpPr/>
          <p:nvPr/>
        </p:nvSpPr>
        <p:spPr>
          <a:xfrm>
            <a:off x="9814978" y="216747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4" name="Rectangle 503">
            <a:extLst>
              <a:ext uri="{FF2B5EF4-FFF2-40B4-BE49-F238E27FC236}">
                <a16:creationId xmlns:a16="http://schemas.microsoft.com/office/drawing/2014/main" id="{A75FE032-7A9F-25DA-7AD1-0AB2C24CE1AB}"/>
              </a:ext>
            </a:extLst>
          </p:cNvPr>
          <p:cNvSpPr/>
          <p:nvPr/>
        </p:nvSpPr>
        <p:spPr>
          <a:xfrm>
            <a:off x="10104569" y="216747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5" name="Rectangle 504">
            <a:extLst>
              <a:ext uri="{FF2B5EF4-FFF2-40B4-BE49-F238E27FC236}">
                <a16:creationId xmlns:a16="http://schemas.microsoft.com/office/drawing/2014/main" id="{77C7B8D8-EB70-5E65-1154-D5760BBFDA9F}"/>
              </a:ext>
            </a:extLst>
          </p:cNvPr>
          <p:cNvSpPr/>
          <p:nvPr/>
        </p:nvSpPr>
        <p:spPr>
          <a:xfrm>
            <a:off x="10394160" y="216747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6" name="Rectangle 505">
            <a:extLst>
              <a:ext uri="{FF2B5EF4-FFF2-40B4-BE49-F238E27FC236}">
                <a16:creationId xmlns:a16="http://schemas.microsoft.com/office/drawing/2014/main" id="{364DBD16-6234-2E3C-560D-6D9A19F849E2}"/>
              </a:ext>
            </a:extLst>
          </p:cNvPr>
          <p:cNvSpPr/>
          <p:nvPr/>
        </p:nvSpPr>
        <p:spPr>
          <a:xfrm>
            <a:off x="10683750" y="216747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7" name="Rectangle 506">
            <a:extLst>
              <a:ext uri="{FF2B5EF4-FFF2-40B4-BE49-F238E27FC236}">
                <a16:creationId xmlns:a16="http://schemas.microsoft.com/office/drawing/2014/main" id="{0987A85E-5C16-5C71-C678-10383819D364}"/>
              </a:ext>
            </a:extLst>
          </p:cNvPr>
          <p:cNvSpPr/>
          <p:nvPr/>
        </p:nvSpPr>
        <p:spPr>
          <a:xfrm>
            <a:off x="10973341" y="216747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8" name="Rectangle 507">
            <a:extLst>
              <a:ext uri="{FF2B5EF4-FFF2-40B4-BE49-F238E27FC236}">
                <a16:creationId xmlns:a16="http://schemas.microsoft.com/office/drawing/2014/main" id="{179BBAF0-3971-3E4F-BB70-D4BDF381FC11}"/>
              </a:ext>
            </a:extLst>
          </p:cNvPr>
          <p:cNvSpPr/>
          <p:nvPr/>
        </p:nvSpPr>
        <p:spPr>
          <a:xfrm>
            <a:off x="8511820" y="259195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09" name="Rectangle 508">
            <a:extLst>
              <a:ext uri="{FF2B5EF4-FFF2-40B4-BE49-F238E27FC236}">
                <a16:creationId xmlns:a16="http://schemas.microsoft.com/office/drawing/2014/main" id="{285FB278-2BD3-751A-6955-D7793DFD3551}"/>
              </a:ext>
            </a:extLst>
          </p:cNvPr>
          <p:cNvSpPr/>
          <p:nvPr/>
        </p:nvSpPr>
        <p:spPr>
          <a:xfrm>
            <a:off x="8511820" y="288154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0" name="Rectangle 509">
            <a:extLst>
              <a:ext uri="{FF2B5EF4-FFF2-40B4-BE49-F238E27FC236}">
                <a16:creationId xmlns:a16="http://schemas.microsoft.com/office/drawing/2014/main" id="{77E2DCAD-F60B-6ED2-1DF0-865C8720D63C}"/>
              </a:ext>
            </a:extLst>
          </p:cNvPr>
          <p:cNvSpPr/>
          <p:nvPr/>
        </p:nvSpPr>
        <p:spPr>
          <a:xfrm>
            <a:off x="8511820" y="317113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1" name="Rectangle 510">
            <a:extLst>
              <a:ext uri="{FF2B5EF4-FFF2-40B4-BE49-F238E27FC236}">
                <a16:creationId xmlns:a16="http://schemas.microsoft.com/office/drawing/2014/main" id="{6168ED1E-EC85-B1F9-D746-A6B7195FAE61}"/>
              </a:ext>
            </a:extLst>
          </p:cNvPr>
          <p:cNvSpPr/>
          <p:nvPr/>
        </p:nvSpPr>
        <p:spPr>
          <a:xfrm>
            <a:off x="8511820" y="346072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2" name="Rectangle 511">
            <a:extLst>
              <a:ext uri="{FF2B5EF4-FFF2-40B4-BE49-F238E27FC236}">
                <a16:creationId xmlns:a16="http://schemas.microsoft.com/office/drawing/2014/main" id="{EA6F37C7-9EB1-5E73-C279-09711C83E7CB}"/>
              </a:ext>
            </a:extLst>
          </p:cNvPr>
          <p:cNvSpPr/>
          <p:nvPr/>
        </p:nvSpPr>
        <p:spPr>
          <a:xfrm>
            <a:off x="8511820" y="3750314"/>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3" name="Rectangle 512">
            <a:extLst>
              <a:ext uri="{FF2B5EF4-FFF2-40B4-BE49-F238E27FC236}">
                <a16:creationId xmlns:a16="http://schemas.microsoft.com/office/drawing/2014/main" id="{EBD356F6-4A84-6A30-B7EB-22058D6347BF}"/>
              </a:ext>
            </a:extLst>
          </p:cNvPr>
          <p:cNvSpPr/>
          <p:nvPr/>
        </p:nvSpPr>
        <p:spPr>
          <a:xfrm>
            <a:off x="8511820" y="403990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4" name="Rectangle 513">
            <a:extLst>
              <a:ext uri="{FF2B5EF4-FFF2-40B4-BE49-F238E27FC236}">
                <a16:creationId xmlns:a16="http://schemas.microsoft.com/office/drawing/2014/main" id="{E7002144-60ED-971D-19F2-34D251E1ED49}"/>
              </a:ext>
            </a:extLst>
          </p:cNvPr>
          <p:cNvSpPr/>
          <p:nvPr/>
        </p:nvSpPr>
        <p:spPr>
          <a:xfrm>
            <a:off x="8511820" y="432949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5" name="Rectangle 514">
            <a:extLst>
              <a:ext uri="{FF2B5EF4-FFF2-40B4-BE49-F238E27FC236}">
                <a16:creationId xmlns:a16="http://schemas.microsoft.com/office/drawing/2014/main" id="{FB14B157-DA13-CB4E-0A60-A97A37D81AAA}"/>
              </a:ext>
            </a:extLst>
          </p:cNvPr>
          <p:cNvSpPr/>
          <p:nvPr/>
        </p:nvSpPr>
        <p:spPr>
          <a:xfrm>
            <a:off x="8511820" y="461908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6" name="Rectangle 515">
            <a:extLst>
              <a:ext uri="{FF2B5EF4-FFF2-40B4-BE49-F238E27FC236}">
                <a16:creationId xmlns:a16="http://schemas.microsoft.com/office/drawing/2014/main" id="{7A8FBC9B-1179-8969-D24B-A5FC0BF7FADA}"/>
              </a:ext>
            </a:extLst>
          </p:cNvPr>
          <p:cNvSpPr/>
          <p:nvPr/>
        </p:nvSpPr>
        <p:spPr>
          <a:xfrm>
            <a:off x="11407727" y="259195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7" name="Rectangle 516">
            <a:extLst>
              <a:ext uri="{FF2B5EF4-FFF2-40B4-BE49-F238E27FC236}">
                <a16:creationId xmlns:a16="http://schemas.microsoft.com/office/drawing/2014/main" id="{1778210A-FCE0-7FF3-1ED5-7BDE08B02510}"/>
              </a:ext>
            </a:extLst>
          </p:cNvPr>
          <p:cNvSpPr/>
          <p:nvPr/>
        </p:nvSpPr>
        <p:spPr>
          <a:xfrm>
            <a:off x="11407727" y="288154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8" name="Rectangle 517">
            <a:extLst>
              <a:ext uri="{FF2B5EF4-FFF2-40B4-BE49-F238E27FC236}">
                <a16:creationId xmlns:a16="http://schemas.microsoft.com/office/drawing/2014/main" id="{F9A04B85-7C9E-37C8-5CEE-39986D446159}"/>
              </a:ext>
            </a:extLst>
          </p:cNvPr>
          <p:cNvSpPr/>
          <p:nvPr/>
        </p:nvSpPr>
        <p:spPr>
          <a:xfrm>
            <a:off x="11407727" y="317113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19" name="Rectangle 518">
            <a:extLst>
              <a:ext uri="{FF2B5EF4-FFF2-40B4-BE49-F238E27FC236}">
                <a16:creationId xmlns:a16="http://schemas.microsoft.com/office/drawing/2014/main" id="{A8D0D5A8-1383-F8AA-47C4-C2E97A036936}"/>
              </a:ext>
            </a:extLst>
          </p:cNvPr>
          <p:cNvSpPr/>
          <p:nvPr/>
        </p:nvSpPr>
        <p:spPr>
          <a:xfrm>
            <a:off x="11407727" y="346072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20" name="Rectangle 519">
            <a:extLst>
              <a:ext uri="{FF2B5EF4-FFF2-40B4-BE49-F238E27FC236}">
                <a16:creationId xmlns:a16="http://schemas.microsoft.com/office/drawing/2014/main" id="{0FFB95CC-F528-5515-1103-477C59DB4307}"/>
              </a:ext>
            </a:extLst>
          </p:cNvPr>
          <p:cNvSpPr/>
          <p:nvPr/>
        </p:nvSpPr>
        <p:spPr>
          <a:xfrm>
            <a:off x="11407727" y="3750314"/>
            <a:ext cx="289591" cy="289591"/>
          </a:xfrm>
          <a:prstGeom prst="rect">
            <a:avLst/>
          </a:prstGeom>
          <a:solidFill>
            <a:srgbClr val="5C95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21" name="Rectangle 520">
            <a:extLst>
              <a:ext uri="{FF2B5EF4-FFF2-40B4-BE49-F238E27FC236}">
                <a16:creationId xmlns:a16="http://schemas.microsoft.com/office/drawing/2014/main" id="{CA55FB01-4A1C-EB66-BA44-0AEB484CC1CC}"/>
              </a:ext>
            </a:extLst>
          </p:cNvPr>
          <p:cNvSpPr/>
          <p:nvPr/>
        </p:nvSpPr>
        <p:spPr>
          <a:xfrm>
            <a:off x="11407727" y="403990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22" name="Rectangle 521">
            <a:extLst>
              <a:ext uri="{FF2B5EF4-FFF2-40B4-BE49-F238E27FC236}">
                <a16:creationId xmlns:a16="http://schemas.microsoft.com/office/drawing/2014/main" id="{F468D271-5AB2-9A2A-616D-4CE8C0450F70}"/>
              </a:ext>
            </a:extLst>
          </p:cNvPr>
          <p:cNvSpPr/>
          <p:nvPr/>
        </p:nvSpPr>
        <p:spPr>
          <a:xfrm>
            <a:off x="11407727" y="432949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23" name="Rectangle 522">
            <a:extLst>
              <a:ext uri="{FF2B5EF4-FFF2-40B4-BE49-F238E27FC236}">
                <a16:creationId xmlns:a16="http://schemas.microsoft.com/office/drawing/2014/main" id="{3373D654-664B-1C64-1FDE-FC6158C5D981}"/>
              </a:ext>
            </a:extLst>
          </p:cNvPr>
          <p:cNvSpPr/>
          <p:nvPr/>
        </p:nvSpPr>
        <p:spPr>
          <a:xfrm>
            <a:off x="11407727" y="461908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524" name="TextBox 523">
            <a:extLst>
              <a:ext uri="{FF2B5EF4-FFF2-40B4-BE49-F238E27FC236}">
                <a16:creationId xmlns:a16="http://schemas.microsoft.com/office/drawing/2014/main" id="{7C1130DB-4FA8-C6A9-ADB2-EC8756052FCA}"/>
              </a:ext>
            </a:extLst>
          </p:cNvPr>
          <p:cNvSpPr txBox="1"/>
          <p:nvPr/>
        </p:nvSpPr>
        <p:spPr>
          <a:xfrm>
            <a:off x="494681" y="5466207"/>
            <a:ext cx="3185498" cy="584775"/>
          </a:xfrm>
          <a:prstGeom prst="rect">
            <a:avLst/>
          </a:prstGeom>
          <a:noFill/>
        </p:spPr>
        <p:txBody>
          <a:bodyPr wrap="square" rtlCol="0">
            <a:spAutoFit/>
          </a:bodyPr>
          <a:lstStyle/>
          <a:p>
            <a:pPr algn="ctr"/>
            <a:r>
              <a:rPr lang="en-CH" sz="1600" b="1" dirty="0"/>
              <a:t>Attempt 1</a:t>
            </a:r>
          </a:p>
          <a:p>
            <a:pPr algn="ctr"/>
            <a:r>
              <a:rPr lang="en-CH" sz="1600" dirty="0"/>
              <a:t>Each cell are individual agents</a:t>
            </a:r>
          </a:p>
        </p:txBody>
      </p:sp>
      <p:sp>
        <p:nvSpPr>
          <p:cNvPr id="525" name="TextBox 524">
            <a:extLst>
              <a:ext uri="{FF2B5EF4-FFF2-40B4-BE49-F238E27FC236}">
                <a16:creationId xmlns:a16="http://schemas.microsoft.com/office/drawing/2014/main" id="{349200B2-00F0-01FF-2430-29E804267961}"/>
              </a:ext>
            </a:extLst>
          </p:cNvPr>
          <p:cNvSpPr txBox="1"/>
          <p:nvPr/>
        </p:nvSpPr>
        <p:spPr>
          <a:xfrm>
            <a:off x="4467242" y="5466207"/>
            <a:ext cx="3185498" cy="830997"/>
          </a:xfrm>
          <a:prstGeom prst="rect">
            <a:avLst/>
          </a:prstGeom>
          <a:noFill/>
        </p:spPr>
        <p:txBody>
          <a:bodyPr wrap="square" rtlCol="0">
            <a:spAutoFit/>
          </a:bodyPr>
          <a:lstStyle/>
          <a:p>
            <a:pPr algn="ctr"/>
            <a:r>
              <a:rPr lang="en-CH" sz="1600" b="1" dirty="0"/>
              <a:t>Attempt 2</a:t>
            </a:r>
          </a:p>
          <a:p>
            <a:pPr algn="ctr"/>
            <a:r>
              <a:rPr lang="en-GB" sz="1600" dirty="0"/>
              <a:t>Each cells at the boundaries are individual agents</a:t>
            </a:r>
            <a:endParaRPr lang="en-CH" sz="1600" dirty="0"/>
          </a:p>
        </p:txBody>
      </p:sp>
      <p:sp>
        <p:nvSpPr>
          <p:cNvPr id="526" name="TextBox 525">
            <a:extLst>
              <a:ext uri="{FF2B5EF4-FFF2-40B4-BE49-F238E27FC236}">
                <a16:creationId xmlns:a16="http://schemas.microsoft.com/office/drawing/2014/main" id="{FDE5DFB3-54D2-DF2D-58A4-305CBE26E743}"/>
              </a:ext>
            </a:extLst>
          </p:cNvPr>
          <p:cNvSpPr txBox="1"/>
          <p:nvPr/>
        </p:nvSpPr>
        <p:spPr>
          <a:xfrm>
            <a:off x="8511819" y="5442801"/>
            <a:ext cx="3185498" cy="830997"/>
          </a:xfrm>
          <a:prstGeom prst="rect">
            <a:avLst/>
          </a:prstGeom>
          <a:noFill/>
        </p:spPr>
        <p:txBody>
          <a:bodyPr wrap="square" rtlCol="0">
            <a:spAutoFit/>
          </a:bodyPr>
          <a:lstStyle/>
          <a:p>
            <a:pPr algn="ctr"/>
            <a:r>
              <a:rPr lang="en-CH" sz="1600" b="1" dirty="0"/>
              <a:t>Attempt 3</a:t>
            </a:r>
          </a:p>
          <a:p>
            <a:pPr algn="ctr"/>
            <a:r>
              <a:rPr lang="en-GB" sz="1600" dirty="0"/>
              <a:t>A pair of boundary cells form an agent.</a:t>
            </a:r>
            <a:endParaRPr lang="en-CH" sz="1600" dirty="0"/>
          </a:p>
        </p:txBody>
      </p:sp>
      <p:sp>
        <p:nvSpPr>
          <p:cNvPr id="528" name="Slide Number Placeholder 527">
            <a:extLst>
              <a:ext uri="{FF2B5EF4-FFF2-40B4-BE49-F238E27FC236}">
                <a16:creationId xmlns:a16="http://schemas.microsoft.com/office/drawing/2014/main" id="{4998C010-B6F6-E390-5E70-B59E68CE7648}"/>
              </a:ext>
            </a:extLst>
          </p:cNvPr>
          <p:cNvSpPr>
            <a:spLocks noGrp="1"/>
          </p:cNvSpPr>
          <p:nvPr>
            <p:ph type="sldNum" sz="quarter" idx="12"/>
          </p:nvPr>
        </p:nvSpPr>
        <p:spPr/>
        <p:txBody>
          <a:bodyPr/>
          <a:lstStyle/>
          <a:p>
            <a:fld id="{C814EB84-CF03-FB44-8028-0D1802CB39D8}" type="slidenum">
              <a:rPr lang="en-CH" smtClean="0"/>
              <a:t>29</a:t>
            </a:fld>
            <a:endParaRPr lang="en-CH" dirty="0"/>
          </a:p>
        </p:txBody>
      </p:sp>
    </p:spTree>
    <p:extLst>
      <p:ext uri="{BB962C8B-B14F-4D97-AF65-F5344CB8AC3E}">
        <p14:creationId xmlns:p14="http://schemas.microsoft.com/office/powerpoint/2010/main" val="179828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Introduction</a:t>
            </a:r>
            <a:r>
              <a:rPr lang="de-DE" sz="4400" b="1" dirty="0">
                <a:solidFill>
                  <a:schemeClr val="bg1"/>
                </a:solidFill>
              </a:rPr>
              <a:t>: </a:t>
            </a:r>
            <a:r>
              <a:rPr lang="de-DE" sz="4400" dirty="0">
                <a:solidFill>
                  <a:schemeClr val="bg1"/>
                </a:solidFill>
              </a:rPr>
              <a:t>Boundary </a:t>
            </a:r>
            <a:r>
              <a:rPr lang="de-DE" sz="4400" dirty="0" err="1">
                <a:solidFill>
                  <a:schemeClr val="bg1"/>
                </a:solidFill>
              </a:rPr>
              <a:t>control</a:t>
            </a:r>
            <a:r>
              <a:rPr lang="de-DE" sz="4400" dirty="0">
                <a:solidFill>
                  <a:schemeClr val="bg1"/>
                </a:solidFill>
              </a:rPr>
              <a:t> </a:t>
            </a:r>
            <a:r>
              <a:rPr lang="de-DE" sz="4400" dirty="0" err="1">
                <a:solidFill>
                  <a:schemeClr val="bg1"/>
                </a:solidFill>
              </a:rPr>
              <a:t>problem</a:t>
            </a:r>
            <a:endParaRPr lang="de-DE" sz="4400" b="1" dirty="0">
              <a:solidFill>
                <a:schemeClr val="bg1"/>
              </a:solidFill>
            </a:endParaRPr>
          </a:p>
        </p:txBody>
      </p:sp>
      <p:grpSp>
        <p:nvGrpSpPr>
          <p:cNvPr id="119" name="Group 118">
            <a:extLst>
              <a:ext uri="{FF2B5EF4-FFF2-40B4-BE49-F238E27FC236}">
                <a16:creationId xmlns:a16="http://schemas.microsoft.com/office/drawing/2014/main" id="{EB4C346E-5077-B12E-7219-28144DFF91A7}"/>
              </a:ext>
            </a:extLst>
          </p:cNvPr>
          <p:cNvGrpSpPr/>
          <p:nvPr/>
        </p:nvGrpSpPr>
        <p:grpSpPr>
          <a:xfrm>
            <a:off x="3519590" y="1240574"/>
            <a:ext cx="5152820" cy="2188426"/>
            <a:chOff x="1727923" y="1748870"/>
            <a:chExt cx="8693150" cy="3692021"/>
          </a:xfrm>
        </p:grpSpPr>
        <p:grpSp>
          <p:nvGrpSpPr>
            <p:cNvPr id="2" name="Group 1">
              <a:extLst>
                <a:ext uri="{FF2B5EF4-FFF2-40B4-BE49-F238E27FC236}">
                  <a16:creationId xmlns:a16="http://schemas.microsoft.com/office/drawing/2014/main" id="{02D6B3C0-3BB3-0FA5-BB1F-26DD8435DE26}"/>
                </a:ext>
              </a:extLst>
            </p:cNvPr>
            <p:cNvGrpSpPr/>
            <p:nvPr/>
          </p:nvGrpSpPr>
          <p:grpSpPr>
            <a:xfrm>
              <a:off x="1727923" y="1748870"/>
              <a:ext cx="4476207" cy="3692021"/>
              <a:chOff x="3498850" y="1123837"/>
              <a:chExt cx="4476207" cy="3692021"/>
            </a:xfrm>
          </p:grpSpPr>
          <p:pic>
            <p:nvPicPr>
              <p:cNvPr id="3" name="Picture 2">
                <a:extLst>
                  <a:ext uri="{FF2B5EF4-FFF2-40B4-BE49-F238E27FC236}">
                    <a16:creationId xmlns:a16="http://schemas.microsoft.com/office/drawing/2014/main" id="{DA85D553-7B2D-8744-07EC-A52D2B2F5FE8}"/>
                  </a:ext>
                </a:extLst>
              </p:cNvPr>
              <p:cNvPicPr>
                <a:picLocks noChangeAspect="1"/>
              </p:cNvPicPr>
              <p:nvPr/>
            </p:nvPicPr>
            <p:blipFill>
              <a:blip r:embed="rId3"/>
              <a:stretch>
                <a:fillRect/>
              </a:stretch>
            </p:blipFill>
            <p:spPr>
              <a:xfrm>
                <a:off x="3498850" y="1123837"/>
                <a:ext cx="4476207" cy="3359150"/>
              </a:xfrm>
              <a:prstGeom prst="rect">
                <a:avLst/>
              </a:prstGeom>
            </p:spPr>
          </p:pic>
          <p:sp>
            <p:nvSpPr>
              <p:cNvPr id="109" name="TextBox 108">
                <a:extLst>
                  <a:ext uri="{FF2B5EF4-FFF2-40B4-BE49-F238E27FC236}">
                    <a16:creationId xmlns:a16="http://schemas.microsoft.com/office/drawing/2014/main" id="{95FA5853-FB04-B8A5-4247-EBCFE8745A71}"/>
                  </a:ext>
                </a:extLst>
              </p:cNvPr>
              <p:cNvSpPr txBox="1"/>
              <p:nvPr/>
            </p:nvSpPr>
            <p:spPr>
              <a:xfrm>
                <a:off x="5013840" y="4446526"/>
                <a:ext cx="1446230" cy="369332"/>
              </a:xfrm>
              <a:prstGeom prst="rect">
                <a:avLst/>
              </a:prstGeom>
              <a:noFill/>
            </p:spPr>
            <p:txBody>
              <a:bodyPr wrap="none" rtlCol="0">
                <a:spAutoFit/>
              </a:bodyPr>
              <a:lstStyle/>
              <a:p>
                <a:pPr algn="ctr"/>
                <a:r>
                  <a:rPr lang="en-CH" dirty="0">
                    <a:solidFill>
                      <a:srgbClr val="7E6C6C"/>
                    </a:solidFill>
                  </a:rPr>
                  <a:t>Desired state</a:t>
                </a:r>
              </a:p>
            </p:txBody>
          </p:sp>
        </p:grpSp>
        <p:grpSp>
          <p:nvGrpSpPr>
            <p:cNvPr id="116" name="Group 115">
              <a:extLst>
                <a:ext uri="{FF2B5EF4-FFF2-40B4-BE49-F238E27FC236}">
                  <a16:creationId xmlns:a16="http://schemas.microsoft.com/office/drawing/2014/main" id="{B90978D5-E548-78EC-E0FB-7BBE6362B7FE}"/>
                </a:ext>
              </a:extLst>
            </p:cNvPr>
            <p:cNvGrpSpPr/>
            <p:nvPr/>
          </p:nvGrpSpPr>
          <p:grpSpPr>
            <a:xfrm>
              <a:off x="5944866" y="1748870"/>
              <a:ext cx="4476207" cy="3692021"/>
              <a:chOff x="3498850" y="1123837"/>
              <a:chExt cx="4476207" cy="3692021"/>
            </a:xfrm>
          </p:grpSpPr>
          <p:pic>
            <p:nvPicPr>
              <p:cNvPr id="117" name="Picture 116">
                <a:extLst>
                  <a:ext uri="{FF2B5EF4-FFF2-40B4-BE49-F238E27FC236}">
                    <a16:creationId xmlns:a16="http://schemas.microsoft.com/office/drawing/2014/main" id="{4B464B7A-5266-0D9C-AFA4-9B094620FE98}"/>
                  </a:ext>
                </a:extLst>
              </p:cNvPr>
              <p:cNvPicPr>
                <a:picLocks noChangeAspect="1"/>
              </p:cNvPicPr>
              <p:nvPr/>
            </p:nvPicPr>
            <p:blipFill>
              <a:blip r:embed="rId4"/>
              <a:srcRect/>
              <a:stretch/>
            </p:blipFill>
            <p:spPr>
              <a:xfrm>
                <a:off x="3498850" y="1123837"/>
                <a:ext cx="4476207" cy="3359149"/>
              </a:xfrm>
              <a:prstGeom prst="rect">
                <a:avLst/>
              </a:prstGeom>
            </p:spPr>
          </p:pic>
          <p:sp>
            <p:nvSpPr>
              <p:cNvPr id="118" name="TextBox 117">
                <a:extLst>
                  <a:ext uri="{FF2B5EF4-FFF2-40B4-BE49-F238E27FC236}">
                    <a16:creationId xmlns:a16="http://schemas.microsoft.com/office/drawing/2014/main" id="{9FD88049-A2F5-7E71-6D49-4EDCA62FF5F0}"/>
                  </a:ext>
                </a:extLst>
              </p:cNvPr>
              <p:cNvSpPr txBox="1"/>
              <p:nvPr/>
            </p:nvSpPr>
            <p:spPr>
              <a:xfrm>
                <a:off x="4847134" y="4446526"/>
                <a:ext cx="1779654" cy="369332"/>
              </a:xfrm>
              <a:prstGeom prst="rect">
                <a:avLst/>
              </a:prstGeom>
              <a:noFill/>
            </p:spPr>
            <p:txBody>
              <a:bodyPr wrap="none" rtlCol="0">
                <a:spAutoFit/>
              </a:bodyPr>
              <a:lstStyle/>
              <a:p>
                <a:pPr algn="ctr"/>
                <a:r>
                  <a:rPr lang="en-CH" dirty="0">
                    <a:solidFill>
                      <a:srgbClr val="7E6C6C"/>
                    </a:solidFill>
                  </a:rPr>
                  <a:t>Optimal solution</a:t>
                </a:r>
              </a:p>
            </p:txBody>
          </p:sp>
        </p:grpSp>
      </p:grpSp>
      <p:sp>
        <p:nvSpPr>
          <p:cNvPr id="120" name="Rectangle 119">
            <a:extLst>
              <a:ext uri="{FF2B5EF4-FFF2-40B4-BE49-F238E27FC236}">
                <a16:creationId xmlns:a16="http://schemas.microsoft.com/office/drawing/2014/main" id="{4482AC16-5F71-34B3-5F26-B10EDF870D44}"/>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121" name="Rectangle 120">
            <a:extLst>
              <a:ext uri="{FF2B5EF4-FFF2-40B4-BE49-F238E27FC236}">
                <a16:creationId xmlns:a16="http://schemas.microsoft.com/office/drawing/2014/main" id="{75C37016-1334-9C19-63E9-CF1CF6DA3712}"/>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grpSp>
        <p:nvGrpSpPr>
          <p:cNvPr id="4" name="Group 3">
            <a:extLst>
              <a:ext uri="{FF2B5EF4-FFF2-40B4-BE49-F238E27FC236}">
                <a16:creationId xmlns:a16="http://schemas.microsoft.com/office/drawing/2014/main" id="{B398BBE4-7D85-1B3C-298B-9EDBAAD6ABF3}"/>
              </a:ext>
            </a:extLst>
          </p:cNvPr>
          <p:cNvGrpSpPr/>
          <p:nvPr/>
        </p:nvGrpSpPr>
        <p:grpSpPr>
          <a:xfrm>
            <a:off x="3519590" y="3884296"/>
            <a:ext cx="5152820" cy="2188427"/>
            <a:chOff x="2098314" y="2258156"/>
            <a:chExt cx="8693149" cy="3692021"/>
          </a:xfrm>
        </p:grpSpPr>
        <p:grpSp>
          <p:nvGrpSpPr>
            <p:cNvPr id="5" name="Group 4">
              <a:extLst>
                <a:ext uri="{FF2B5EF4-FFF2-40B4-BE49-F238E27FC236}">
                  <a16:creationId xmlns:a16="http://schemas.microsoft.com/office/drawing/2014/main" id="{BF5F0513-D33A-F429-6F33-11771A15DE5F}"/>
                </a:ext>
              </a:extLst>
            </p:cNvPr>
            <p:cNvGrpSpPr/>
            <p:nvPr/>
          </p:nvGrpSpPr>
          <p:grpSpPr>
            <a:xfrm>
              <a:off x="2098314" y="2258156"/>
              <a:ext cx="4476207" cy="3692021"/>
              <a:chOff x="3498850" y="1123837"/>
              <a:chExt cx="4476207" cy="3692021"/>
            </a:xfrm>
          </p:grpSpPr>
          <p:pic>
            <p:nvPicPr>
              <p:cNvPr id="11" name="Picture 10">
                <a:extLst>
                  <a:ext uri="{FF2B5EF4-FFF2-40B4-BE49-F238E27FC236}">
                    <a16:creationId xmlns:a16="http://schemas.microsoft.com/office/drawing/2014/main" id="{0EF5BD4E-898E-2F1F-DD16-C0BA0FB42F2E}"/>
                  </a:ext>
                </a:extLst>
              </p:cNvPr>
              <p:cNvPicPr>
                <a:picLocks noChangeAspect="1"/>
              </p:cNvPicPr>
              <p:nvPr/>
            </p:nvPicPr>
            <p:blipFill>
              <a:blip r:embed="rId5"/>
              <a:srcRect/>
              <a:stretch/>
            </p:blipFill>
            <p:spPr>
              <a:xfrm>
                <a:off x="3498850" y="1123837"/>
                <a:ext cx="4476207" cy="3359149"/>
              </a:xfrm>
              <a:prstGeom prst="rect">
                <a:avLst/>
              </a:prstGeom>
            </p:spPr>
          </p:pic>
          <p:sp>
            <p:nvSpPr>
              <p:cNvPr id="12" name="TextBox 11">
                <a:extLst>
                  <a:ext uri="{FF2B5EF4-FFF2-40B4-BE49-F238E27FC236}">
                    <a16:creationId xmlns:a16="http://schemas.microsoft.com/office/drawing/2014/main" id="{F6B5C59E-D5CD-5A8B-0FF9-87962FDD4A2E}"/>
                  </a:ext>
                </a:extLst>
              </p:cNvPr>
              <p:cNvSpPr txBox="1"/>
              <p:nvPr/>
            </p:nvSpPr>
            <p:spPr>
              <a:xfrm>
                <a:off x="5013840" y="4446526"/>
                <a:ext cx="1446230" cy="369332"/>
              </a:xfrm>
              <a:prstGeom prst="rect">
                <a:avLst/>
              </a:prstGeom>
              <a:noFill/>
            </p:spPr>
            <p:txBody>
              <a:bodyPr wrap="none" rtlCol="0">
                <a:spAutoFit/>
              </a:bodyPr>
              <a:lstStyle/>
              <a:p>
                <a:pPr algn="ctr"/>
                <a:r>
                  <a:rPr lang="en-CH" dirty="0">
                    <a:solidFill>
                      <a:srgbClr val="7E6C6C"/>
                    </a:solidFill>
                  </a:rPr>
                  <a:t>Desired state</a:t>
                </a:r>
              </a:p>
            </p:txBody>
          </p:sp>
        </p:grpSp>
        <p:grpSp>
          <p:nvGrpSpPr>
            <p:cNvPr id="8" name="Group 7">
              <a:extLst>
                <a:ext uri="{FF2B5EF4-FFF2-40B4-BE49-F238E27FC236}">
                  <a16:creationId xmlns:a16="http://schemas.microsoft.com/office/drawing/2014/main" id="{57A748EC-B6EA-7EB5-4255-B73ED5DE69A4}"/>
                </a:ext>
              </a:extLst>
            </p:cNvPr>
            <p:cNvGrpSpPr/>
            <p:nvPr/>
          </p:nvGrpSpPr>
          <p:grpSpPr>
            <a:xfrm>
              <a:off x="6315258" y="2258156"/>
              <a:ext cx="4476205" cy="3692021"/>
              <a:chOff x="3498851" y="1123837"/>
              <a:chExt cx="4476205" cy="3692021"/>
            </a:xfrm>
          </p:grpSpPr>
          <p:pic>
            <p:nvPicPr>
              <p:cNvPr id="9" name="Picture 8">
                <a:extLst>
                  <a:ext uri="{FF2B5EF4-FFF2-40B4-BE49-F238E27FC236}">
                    <a16:creationId xmlns:a16="http://schemas.microsoft.com/office/drawing/2014/main" id="{3A458FC4-8A5B-D29A-BDE0-1177D01E942D}"/>
                  </a:ext>
                </a:extLst>
              </p:cNvPr>
              <p:cNvPicPr>
                <a:picLocks noChangeAspect="1"/>
              </p:cNvPicPr>
              <p:nvPr/>
            </p:nvPicPr>
            <p:blipFill>
              <a:blip r:embed="rId6"/>
              <a:srcRect/>
              <a:stretch/>
            </p:blipFill>
            <p:spPr>
              <a:xfrm>
                <a:off x="3498851" y="1123837"/>
                <a:ext cx="4476205" cy="3359149"/>
              </a:xfrm>
              <a:prstGeom prst="rect">
                <a:avLst/>
              </a:prstGeom>
            </p:spPr>
          </p:pic>
          <p:sp>
            <p:nvSpPr>
              <p:cNvPr id="10" name="TextBox 9">
                <a:extLst>
                  <a:ext uri="{FF2B5EF4-FFF2-40B4-BE49-F238E27FC236}">
                    <a16:creationId xmlns:a16="http://schemas.microsoft.com/office/drawing/2014/main" id="{4B1FC796-9B23-B5A6-8BE4-C318BAF170F2}"/>
                  </a:ext>
                </a:extLst>
              </p:cNvPr>
              <p:cNvSpPr txBox="1"/>
              <p:nvPr/>
            </p:nvSpPr>
            <p:spPr>
              <a:xfrm>
                <a:off x="4847130" y="4446526"/>
                <a:ext cx="1779654" cy="369332"/>
              </a:xfrm>
              <a:prstGeom prst="rect">
                <a:avLst/>
              </a:prstGeom>
              <a:noFill/>
            </p:spPr>
            <p:txBody>
              <a:bodyPr wrap="none" rtlCol="0">
                <a:spAutoFit/>
              </a:bodyPr>
              <a:lstStyle/>
              <a:p>
                <a:pPr algn="ctr"/>
                <a:r>
                  <a:rPr lang="en-CH" dirty="0">
                    <a:solidFill>
                      <a:srgbClr val="7E6C6C"/>
                    </a:solidFill>
                  </a:rPr>
                  <a:t>Optimal solution</a:t>
                </a:r>
              </a:p>
            </p:txBody>
          </p:sp>
        </p:grpSp>
      </p:grpSp>
      <p:sp>
        <p:nvSpPr>
          <p:cNvPr id="15" name="Slide Number Placeholder 14">
            <a:extLst>
              <a:ext uri="{FF2B5EF4-FFF2-40B4-BE49-F238E27FC236}">
                <a16:creationId xmlns:a16="http://schemas.microsoft.com/office/drawing/2014/main" id="{6711D335-739D-70A6-5EC0-B1535373A844}"/>
              </a:ext>
            </a:extLst>
          </p:cNvPr>
          <p:cNvSpPr>
            <a:spLocks noGrp="1"/>
          </p:cNvSpPr>
          <p:nvPr>
            <p:ph type="sldNum" sz="quarter" idx="12"/>
          </p:nvPr>
        </p:nvSpPr>
        <p:spPr/>
        <p:txBody>
          <a:bodyPr/>
          <a:lstStyle/>
          <a:p>
            <a:fld id="{C814EB84-CF03-FB44-8028-0D1802CB39D8}" type="slidenum">
              <a:rPr lang="en-CH" smtClean="0"/>
              <a:t>3</a:t>
            </a:fld>
            <a:endParaRPr lang="en-CH" dirty="0"/>
          </a:p>
        </p:txBody>
      </p:sp>
    </p:spTree>
    <p:extLst>
      <p:ext uri="{BB962C8B-B14F-4D97-AF65-F5344CB8AC3E}">
        <p14:creationId xmlns:p14="http://schemas.microsoft.com/office/powerpoint/2010/main" val="36078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Conclusions</a:t>
            </a:r>
            <a:r>
              <a:rPr lang="de-DE" sz="4400" b="1" dirty="0">
                <a:solidFill>
                  <a:schemeClr val="bg1"/>
                </a:solidFill>
              </a:rPr>
              <a:t> and </a:t>
            </a:r>
            <a:r>
              <a:rPr lang="de-DE" sz="4400" b="1" dirty="0" err="1">
                <a:solidFill>
                  <a:schemeClr val="bg1"/>
                </a:solidFill>
              </a:rPr>
              <a:t>Discussions</a:t>
            </a:r>
            <a:endParaRPr lang="de-DE" sz="4400" b="1" dirty="0">
              <a:solidFill>
                <a:schemeClr val="bg1"/>
              </a:solidFill>
            </a:endParaRPr>
          </a:p>
        </p:txBody>
      </p:sp>
      <p:sp>
        <p:nvSpPr>
          <p:cNvPr id="218" name="Rectangle 217">
            <a:extLst>
              <a:ext uri="{FF2B5EF4-FFF2-40B4-BE49-F238E27FC236}">
                <a16:creationId xmlns:a16="http://schemas.microsoft.com/office/drawing/2014/main" id="{B3C50575-86BB-95C4-8FDC-D8AE3A3C4007}"/>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219" name="Rectangle 218">
            <a:extLst>
              <a:ext uri="{FF2B5EF4-FFF2-40B4-BE49-F238E27FC236}">
                <a16:creationId xmlns:a16="http://schemas.microsoft.com/office/drawing/2014/main" id="{0B5684F4-C429-C2D8-76C5-9ACC2DFC4675}"/>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9" name="Content Placeholder 8">
            <a:extLst>
              <a:ext uri="{FF2B5EF4-FFF2-40B4-BE49-F238E27FC236}">
                <a16:creationId xmlns:a16="http://schemas.microsoft.com/office/drawing/2014/main" id="{0560D762-03B5-B09D-17B8-7A4FBA67A313}"/>
              </a:ext>
            </a:extLst>
          </p:cNvPr>
          <p:cNvSpPr>
            <a:spLocks noGrp="1"/>
          </p:cNvSpPr>
          <p:nvPr>
            <p:ph sz="half" idx="1"/>
          </p:nvPr>
        </p:nvSpPr>
        <p:spPr>
          <a:xfrm>
            <a:off x="310718" y="1384187"/>
            <a:ext cx="5709082" cy="4904634"/>
          </a:xfrm>
        </p:spPr>
        <p:txBody>
          <a:bodyPr>
            <a:normAutofit fontScale="77500" lnSpcReduction="20000"/>
          </a:bodyPr>
          <a:lstStyle/>
          <a:p>
            <a:pPr marL="0" indent="0">
              <a:buNone/>
            </a:pPr>
            <a:r>
              <a:rPr lang="en-CH" b="1" dirty="0">
                <a:solidFill>
                  <a:srgbClr val="7E6C6C"/>
                </a:solidFill>
              </a:rPr>
              <a:t>Pros:</a:t>
            </a:r>
          </a:p>
          <a:p>
            <a:r>
              <a:rPr lang="en-CH" dirty="0">
                <a:solidFill>
                  <a:srgbClr val="7E6C6C"/>
                </a:solidFill>
              </a:rPr>
              <a:t>Applied deep and reinforcement learning methods to solve boundary control problems</a:t>
            </a:r>
          </a:p>
          <a:p>
            <a:r>
              <a:rPr lang="en-CH" dirty="0">
                <a:solidFill>
                  <a:srgbClr val="7E6C6C"/>
                </a:solidFill>
              </a:rPr>
              <a:t>Method seems to have comparable accuracy to that of IPOPT in the range of values trained on.</a:t>
            </a:r>
          </a:p>
          <a:p>
            <a:pPr marL="0" indent="0">
              <a:buNone/>
            </a:pPr>
            <a:r>
              <a:rPr lang="en-CH" b="1" dirty="0">
                <a:solidFill>
                  <a:srgbClr val="7E6C6C"/>
                </a:solidFill>
              </a:rPr>
              <a:t>Cons/Limitations:</a:t>
            </a:r>
          </a:p>
          <a:p>
            <a:r>
              <a:rPr lang="en-CH" dirty="0">
                <a:solidFill>
                  <a:srgbClr val="7E6C6C"/>
                </a:solidFill>
              </a:rPr>
              <a:t>Method does not seem to be working well when tested on large domain sizes for which the method was not trained on.</a:t>
            </a:r>
          </a:p>
          <a:p>
            <a:r>
              <a:rPr lang="en-CH" dirty="0">
                <a:solidFill>
                  <a:srgbClr val="7E6C6C"/>
                </a:solidFill>
              </a:rPr>
              <a:t>Using synthetic data has limitations</a:t>
            </a:r>
          </a:p>
          <a:p>
            <a:pPr lvl="1"/>
            <a:r>
              <a:rPr lang="en-CH" dirty="0">
                <a:solidFill>
                  <a:srgbClr val="7E6C6C"/>
                </a:solidFill>
              </a:rPr>
              <a:t>Lack of diversity</a:t>
            </a:r>
          </a:p>
          <a:p>
            <a:pPr lvl="1"/>
            <a:r>
              <a:rPr lang="en-CH" dirty="0">
                <a:solidFill>
                  <a:srgbClr val="7E6C6C"/>
                </a:solidFill>
              </a:rPr>
              <a:t>Introduces biasses</a:t>
            </a:r>
          </a:p>
          <a:p>
            <a:pPr lvl="1"/>
            <a:r>
              <a:rPr lang="en-CH" dirty="0">
                <a:solidFill>
                  <a:srgbClr val="7E6C6C"/>
                </a:solidFill>
              </a:rPr>
              <a:t>Mismatch with real-world conditions</a:t>
            </a:r>
          </a:p>
          <a:p>
            <a:r>
              <a:rPr lang="en-CH" dirty="0">
                <a:solidFill>
                  <a:srgbClr val="7E6C6C"/>
                </a:solidFill>
              </a:rPr>
              <a:t>Deep learning methods suffer from lack of </a:t>
            </a:r>
            <a:r>
              <a:rPr lang="en-US" dirty="0">
                <a:solidFill>
                  <a:srgbClr val="7E6C6C"/>
                </a:solidFill>
              </a:rPr>
              <a:t>interpretability and </a:t>
            </a:r>
            <a:r>
              <a:rPr lang="en-US" dirty="0" err="1">
                <a:solidFill>
                  <a:srgbClr val="7E6C6C"/>
                </a:solidFill>
              </a:rPr>
              <a:t>explainability</a:t>
            </a:r>
            <a:r>
              <a:rPr lang="en-US" dirty="0">
                <a:solidFill>
                  <a:srgbClr val="7E6C6C"/>
                </a:solidFill>
              </a:rPr>
              <a:t>.</a:t>
            </a:r>
            <a:endParaRPr lang="en-CH" dirty="0">
              <a:solidFill>
                <a:srgbClr val="7E6C6C"/>
              </a:solidFill>
            </a:endParaRPr>
          </a:p>
          <a:p>
            <a:endParaRPr lang="en-CH" dirty="0">
              <a:solidFill>
                <a:srgbClr val="7E6C6C"/>
              </a:solidFill>
            </a:endParaRPr>
          </a:p>
        </p:txBody>
      </p:sp>
      <p:sp>
        <p:nvSpPr>
          <p:cNvPr id="10" name="Content Placeholder 9">
            <a:extLst>
              <a:ext uri="{FF2B5EF4-FFF2-40B4-BE49-F238E27FC236}">
                <a16:creationId xmlns:a16="http://schemas.microsoft.com/office/drawing/2014/main" id="{54D5F48D-A126-1ABC-BCD3-FF6748989B1A}"/>
              </a:ext>
            </a:extLst>
          </p:cNvPr>
          <p:cNvSpPr>
            <a:spLocks noGrp="1"/>
          </p:cNvSpPr>
          <p:nvPr>
            <p:ph sz="half" idx="2"/>
          </p:nvPr>
        </p:nvSpPr>
        <p:spPr>
          <a:xfrm>
            <a:off x="6172200" y="1384187"/>
            <a:ext cx="5709082" cy="4904634"/>
          </a:xfrm>
        </p:spPr>
        <p:txBody>
          <a:bodyPr>
            <a:normAutofit fontScale="77500" lnSpcReduction="20000"/>
          </a:bodyPr>
          <a:lstStyle/>
          <a:p>
            <a:pPr marL="0" indent="0">
              <a:buNone/>
            </a:pPr>
            <a:r>
              <a:rPr lang="en-CH" b="1" dirty="0">
                <a:solidFill>
                  <a:srgbClr val="7E6C6C"/>
                </a:solidFill>
              </a:rPr>
              <a:t>Future work:</a:t>
            </a:r>
          </a:p>
          <a:p>
            <a:r>
              <a:rPr lang="en-CH" dirty="0">
                <a:solidFill>
                  <a:srgbClr val="7E6C6C"/>
                </a:solidFill>
              </a:rPr>
              <a:t>Creation/usage of more diverse real-world dataset for training and testing.</a:t>
            </a:r>
          </a:p>
          <a:p>
            <a:r>
              <a:rPr lang="en-CH" dirty="0">
                <a:solidFill>
                  <a:srgbClr val="7E6C6C"/>
                </a:solidFill>
              </a:rPr>
              <a:t>Improving the method to work with larger domain sizes.</a:t>
            </a:r>
          </a:p>
          <a:p>
            <a:r>
              <a:rPr lang="en-CH" dirty="0">
                <a:solidFill>
                  <a:srgbClr val="7E6C6C"/>
                </a:solidFill>
              </a:rPr>
              <a:t>Reduce computational cost of each iteration by using faster (or approximate)</a:t>
            </a:r>
          </a:p>
          <a:p>
            <a:pPr lvl="1"/>
            <a:r>
              <a:rPr lang="en-CH" dirty="0">
                <a:solidFill>
                  <a:srgbClr val="7E6C6C"/>
                </a:solidFill>
              </a:rPr>
              <a:t>PDE solvers</a:t>
            </a:r>
          </a:p>
          <a:p>
            <a:pPr lvl="1"/>
            <a:r>
              <a:rPr lang="en-CH" dirty="0">
                <a:solidFill>
                  <a:srgbClr val="7E6C6C"/>
                </a:solidFill>
              </a:rPr>
              <a:t>Methods to compute gradients</a:t>
            </a:r>
          </a:p>
          <a:p>
            <a:r>
              <a:rPr lang="en-CH" dirty="0">
                <a:solidFill>
                  <a:srgbClr val="7E6C6C"/>
                </a:solidFill>
              </a:rPr>
              <a:t>Create models that reaches the lowest cost with fewer iteration</a:t>
            </a:r>
          </a:p>
          <a:p>
            <a:pPr lvl="1"/>
            <a:r>
              <a:rPr lang="en-CH" dirty="0">
                <a:solidFill>
                  <a:srgbClr val="7E6C6C"/>
                </a:solidFill>
              </a:rPr>
              <a:t>More feature engineering</a:t>
            </a:r>
          </a:p>
          <a:p>
            <a:pPr lvl="1"/>
            <a:r>
              <a:rPr lang="en-CH" dirty="0">
                <a:solidFill>
                  <a:srgbClr val="7E6C6C"/>
                </a:solidFill>
              </a:rPr>
              <a:t>Different architecture</a:t>
            </a:r>
          </a:p>
          <a:p>
            <a:r>
              <a:rPr lang="en-CH" dirty="0">
                <a:solidFill>
                  <a:srgbClr val="7E6C6C"/>
                </a:solidFill>
              </a:rPr>
              <a:t>Revisit agent-based modelling approach.</a:t>
            </a:r>
          </a:p>
          <a:p>
            <a:endParaRPr lang="en-CH" dirty="0">
              <a:solidFill>
                <a:srgbClr val="7E6C6C"/>
              </a:solidFill>
            </a:endParaRPr>
          </a:p>
        </p:txBody>
      </p:sp>
      <p:sp>
        <p:nvSpPr>
          <p:cNvPr id="5" name="Slide Number Placeholder 4">
            <a:extLst>
              <a:ext uri="{FF2B5EF4-FFF2-40B4-BE49-F238E27FC236}">
                <a16:creationId xmlns:a16="http://schemas.microsoft.com/office/drawing/2014/main" id="{FA632B8B-19A3-7434-3C2C-FF5ED3967A11}"/>
              </a:ext>
            </a:extLst>
          </p:cNvPr>
          <p:cNvSpPr>
            <a:spLocks noGrp="1"/>
          </p:cNvSpPr>
          <p:nvPr>
            <p:ph type="sldNum" sz="quarter" idx="12"/>
          </p:nvPr>
        </p:nvSpPr>
        <p:spPr/>
        <p:txBody>
          <a:bodyPr/>
          <a:lstStyle/>
          <a:p>
            <a:fld id="{C814EB84-CF03-FB44-8028-0D1802CB39D8}" type="slidenum">
              <a:rPr lang="en-CH" smtClean="0"/>
              <a:t>30</a:t>
            </a:fld>
            <a:endParaRPr lang="en-CH" dirty="0"/>
          </a:p>
        </p:txBody>
      </p:sp>
    </p:spTree>
    <p:extLst>
      <p:ext uri="{BB962C8B-B14F-4D97-AF65-F5344CB8AC3E}">
        <p14:creationId xmlns:p14="http://schemas.microsoft.com/office/powerpoint/2010/main" val="4101493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112CE1F5-D088-72FA-9E20-5A8C4C6EF5A5}"/>
              </a:ext>
            </a:extLst>
          </p:cNvPr>
          <p:cNvSpPr>
            <a:spLocks noGrp="1"/>
          </p:cNvSpPr>
          <p:nvPr>
            <p:ph type="ctrTitle"/>
          </p:nvPr>
        </p:nvSpPr>
        <p:spPr>
          <a:xfrm>
            <a:off x="1524000" y="1707990"/>
            <a:ext cx="9144000" cy="2387600"/>
          </a:xfrm>
        </p:spPr>
        <p:txBody>
          <a:bodyPr>
            <a:normAutofit/>
          </a:bodyPr>
          <a:lstStyle/>
          <a:p>
            <a:r>
              <a:rPr lang="de-DE" dirty="0" err="1">
                <a:solidFill>
                  <a:srgbClr val="7E6C6C"/>
                </a:solidFill>
              </a:rPr>
              <a:t>Thank</a:t>
            </a:r>
            <a:r>
              <a:rPr lang="de-DE" dirty="0">
                <a:solidFill>
                  <a:srgbClr val="7E6C6C"/>
                </a:solidFill>
              </a:rPr>
              <a:t> </a:t>
            </a:r>
            <a:r>
              <a:rPr lang="de-DE" dirty="0" err="1">
                <a:solidFill>
                  <a:srgbClr val="7E6C6C"/>
                </a:solidFill>
              </a:rPr>
              <a:t>you</a:t>
            </a:r>
            <a:r>
              <a:rPr lang="de-DE" dirty="0">
                <a:solidFill>
                  <a:srgbClr val="7E6C6C"/>
                </a:solidFill>
              </a:rPr>
              <a:t> </a:t>
            </a:r>
            <a:r>
              <a:rPr lang="de-DE" dirty="0" err="1">
                <a:solidFill>
                  <a:srgbClr val="7E6C6C"/>
                </a:solidFill>
              </a:rPr>
              <a:t>everyone</a:t>
            </a:r>
            <a:r>
              <a:rPr lang="de-DE" dirty="0">
                <a:solidFill>
                  <a:srgbClr val="7E6C6C"/>
                </a:solidFill>
              </a:rPr>
              <a:t>!</a:t>
            </a:r>
            <a:br>
              <a:rPr lang="de-DE" dirty="0">
                <a:solidFill>
                  <a:srgbClr val="7E6C6C"/>
                </a:solidFill>
              </a:rPr>
            </a:br>
            <a:r>
              <a:rPr lang="de-DE" dirty="0" err="1">
                <a:solidFill>
                  <a:srgbClr val="7E6C6C"/>
                </a:solidFill>
              </a:rPr>
              <a:t>Please</a:t>
            </a:r>
            <a:r>
              <a:rPr lang="de-DE" dirty="0">
                <a:solidFill>
                  <a:srgbClr val="7E6C6C"/>
                </a:solidFill>
              </a:rPr>
              <a:t> </a:t>
            </a:r>
            <a:r>
              <a:rPr lang="de-DE" dirty="0" err="1">
                <a:solidFill>
                  <a:srgbClr val="7E6C6C"/>
                </a:solidFill>
              </a:rPr>
              <a:t>ask</a:t>
            </a:r>
            <a:r>
              <a:rPr lang="de-DE" dirty="0">
                <a:solidFill>
                  <a:srgbClr val="7E6C6C"/>
                </a:solidFill>
              </a:rPr>
              <a:t> </a:t>
            </a:r>
            <a:r>
              <a:rPr lang="de-DE" dirty="0" err="1">
                <a:solidFill>
                  <a:srgbClr val="7E6C6C"/>
                </a:solidFill>
              </a:rPr>
              <a:t>your</a:t>
            </a:r>
            <a:r>
              <a:rPr lang="de-DE" dirty="0">
                <a:solidFill>
                  <a:srgbClr val="7E6C6C"/>
                </a:solidFill>
              </a:rPr>
              <a:t> </a:t>
            </a:r>
            <a:r>
              <a:rPr lang="de-DE" dirty="0" err="1">
                <a:solidFill>
                  <a:srgbClr val="7E6C6C"/>
                </a:solidFill>
              </a:rPr>
              <a:t>questions</a:t>
            </a:r>
            <a:r>
              <a:rPr lang="de-DE" dirty="0">
                <a:solidFill>
                  <a:srgbClr val="7E6C6C"/>
                </a:solidFill>
              </a:rPr>
              <a:t>…</a:t>
            </a:r>
          </a:p>
        </p:txBody>
      </p:sp>
      <p:sp>
        <p:nvSpPr>
          <p:cNvPr id="6" name="Rectangle 5">
            <a:extLst>
              <a:ext uri="{FF2B5EF4-FFF2-40B4-BE49-F238E27FC236}">
                <a16:creationId xmlns:a16="http://schemas.microsoft.com/office/drawing/2014/main" id="{898D7EBF-4D3D-939D-FE76-82E7D0CF9BD4}"/>
              </a:ext>
            </a:extLst>
          </p:cNvPr>
          <p:cNvSpPr/>
          <p:nvPr/>
        </p:nvSpPr>
        <p:spPr>
          <a:xfrm>
            <a:off x="0" y="0"/>
            <a:ext cx="6096000" cy="1150706"/>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Rectangle 6">
            <a:extLst>
              <a:ext uri="{FF2B5EF4-FFF2-40B4-BE49-F238E27FC236}">
                <a16:creationId xmlns:a16="http://schemas.microsoft.com/office/drawing/2014/main" id="{88B8B6BF-9AEF-97CD-5151-FFD7A8B08BA1}"/>
              </a:ext>
            </a:extLst>
          </p:cNvPr>
          <p:cNvSpPr/>
          <p:nvPr/>
        </p:nvSpPr>
        <p:spPr>
          <a:xfrm>
            <a:off x="6096000" y="0"/>
            <a:ext cx="6096000" cy="1150706"/>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8" name="Rectangle 7">
            <a:extLst>
              <a:ext uri="{FF2B5EF4-FFF2-40B4-BE49-F238E27FC236}">
                <a16:creationId xmlns:a16="http://schemas.microsoft.com/office/drawing/2014/main" id="{754E58A8-262C-C19F-85A1-49D2990880EA}"/>
              </a:ext>
            </a:extLst>
          </p:cNvPr>
          <p:cNvSpPr/>
          <p:nvPr/>
        </p:nvSpPr>
        <p:spPr>
          <a:xfrm>
            <a:off x="0" y="4652874"/>
            <a:ext cx="12192000" cy="2205126"/>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Tree>
    <p:extLst>
      <p:ext uri="{BB962C8B-B14F-4D97-AF65-F5344CB8AC3E}">
        <p14:creationId xmlns:p14="http://schemas.microsoft.com/office/powerpoint/2010/main" val="2363690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889B75-4A83-B2E0-49FA-83FE7496B279}"/>
              </a:ext>
            </a:extLst>
          </p:cNvPr>
          <p:cNvSpPr/>
          <p:nvPr/>
        </p:nvSpPr>
        <p:spPr>
          <a:xfrm>
            <a:off x="290048" y="2514600"/>
            <a:ext cx="1883229" cy="1828800"/>
          </a:xfrm>
          <a:prstGeom prst="rect">
            <a:avLst/>
          </a:prstGeom>
          <a:solidFill>
            <a:srgbClr val="7E6C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1"/>
                </a:solidFill>
                <a:effectLst/>
                <a:latin typeface="Open Sans" panose="020F0502020204030204" pitchFamily="34" charset="0"/>
              </a:rPr>
              <a:t>#7e6c6c</a:t>
            </a:r>
            <a:endParaRPr lang="en-CH" dirty="0">
              <a:solidFill>
                <a:schemeClr val="bg1"/>
              </a:solidFill>
            </a:endParaRPr>
          </a:p>
        </p:txBody>
      </p:sp>
      <p:sp>
        <p:nvSpPr>
          <p:cNvPr id="5" name="Rectangle 4">
            <a:extLst>
              <a:ext uri="{FF2B5EF4-FFF2-40B4-BE49-F238E27FC236}">
                <a16:creationId xmlns:a16="http://schemas.microsoft.com/office/drawing/2014/main" id="{749E9353-1BA9-73C6-71F6-84008B457112}"/>
              </a:ext>
            </a:extLst>
          </p:cNvPr>
          <p:cNvSpPr/>
          <p:nvPr/>
        </p:nvSpPr>
        <p:spPr>
          <a:xfrm>
            <a:off x="2723884" y="2514600"/>
            <a:ext cx="1883229" cy="1828800"/>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1"/>
                </a:solidFill>
                <a:effectLst/>
                <a:latin typeface="Open Sans" panose="020F0502020204030204" pitchFamily="34" charset="0"/>
              </a:rPr>
              <a:t>#f87575</a:t>
            </a:r>
            <a:endParaRPr lang="en-CH" dirty="0">
              <a:solidFill>
                <a:schemeClr val="bg1"/>
              </a:solidFill>
            </a:endParaRPr>
          </a:p>
        </p:txBody>
      </p:sp>
      <p:sp>
        <p:nvSpPr>
          <p:cNvPr id="6" name="Rectangle 5">
            <a:extLst>
              <a:ext uri="{FF2B5EF4-FFF2-40B4-BE49-F238E27FC236}">
                <a16:creationId xmlns:a16="http://schemas.microsoft.com/office/drawing/2014/main" id="{932D9B6A-963C-54A2-6B35-4813080AA70B}"/>
              </a:ext>
            </a:extLst>
          </p:cNvPr>
          <p:cNvSpPr/>
          <p:nvPr/>
        </p:nvSpPr>
        <p:spPr>
          <a:xfrm>
            <a:off x="5157720" y="2514600"/>
            <a:ext cx="1883229" cy="1828800"/>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1"/>
                </a:solidFill>
                <a:effectLst/>
                <a:latin typeface="Open Sans" panose="020F0502020204030204" pitchFamily="34" charset="0"/>
              </a:rPr>
              <a:t>#ffa9a3</a:t>
            </a:r>
            <a:endParaRPr lang="en-CH" dirty="0">
              <a:solidFill>
                <a:schemeClr val="bg1"/>
              </a:solidFill>
            </a:endParaRPr>
          </a:p>
        </p:txBody>
      </p:sp>
      <p:sp>
        <p:nvSpPr>
          <p:cNvPr id="7" name="Rectangle 6">
            <a:extLst>
              <a:ext uri="{FF2B5EF4-FFF2-40B4-BE49-F238E27FC236}">
                <a16:creationId xmlns:a16="http://schemas.microsoft.com/office/drawing/2014/main" id="{DD01875F-7D60-2925-0927-6E71F0299BA1}"/>
              </a:ext>
            </a:extLst>
          </p:cNvPr>
          <p:cNvSpPr/>
          <p:nvPr/>
        </p:nvSpPr>
        <p:spPr>
          <a:xfrm>
            <a:off x="7591556" y="2514600"/>
            <a:ext cx="1883229" cy="1828800"/>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1"/>
                </a:solidFill>
                <a:effectLst/>
                <a:latin typeface="Open Sans" panose="020F0502020204030204" pitchFamily="34" charset="0"/>
              </a:rPr>
              <a:t>#b9e6ff</a:t>
            </a:r>
            <a:endParaRPr lang="en-CH" dirty="0">
              <a:solidFill>
                <a:schemeClr val="bg1"/>
              </a:solidFill>
            </a:endParaRPr>
          </a:p>
        </p:txBody>
      </p:sp>
      <p:sp>
        <p:nvSpPr>
          <p:cNvPr id="8" name="Rectangle 7">
            <a:extLst>
              <a:ext uri="{FF2B5EF4-FFF2-40B4-BE49-F238E27FC236}">
                <a16:creationId xmlns:a16="http://schemas.microsoft.com/office/drawing/2014/main" id="{19A9E9A6-221B-ABA2-C3E6-A5F84414D69B}"/>
              </a:ext>
            </a:extLst>
          </p:cNvPr>
          <p:cNvSpPr/>
          <p:nvPr/>
        </p:nvSpPr>
        <p:spPr>
          <a:xfrm>
            <a:off x="10025392" y="2514600"/>
            <a:ext cx="1883229" cy="1828800"/>
          </a:xfrm>
          <a:prstGeom prst="rect">
            <a:avLst/>
          </a:prstGeom>
          <a:solidFill>
            <a:srgbClr val="5C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1"/>
                </a:solidFill>
                <a:effectLst/>
                <a:latin typeface="Open Sans" panose="020F0502020204030204" pitchFamily="34" charset="0"/>
              </a:rPr>
              <a:t>#5c95ff</a:t>
            </a:r>
            <a:endParaRPr lang="en-CH" dirty="0">
              <a:solidFill>
                <a:schemeClr val="bg1"/>
              </a:solidFill>
            </a:endParaRPr>
          </a:p>
        </p:txBody>
      </p:sp>
      <p:sp>
        <p:nvSpPr>
          <p:cNvPr id="9" name="Slide Number Placeholder 8">
            <a:extLst>
              <a:ext uri="{FF2B5EF4-FFF2-40B4-BE49-F238E27FC236}">
                <a16:creationId xmlns:a16="http://schemas.microsoft.com/office/drawing/2014/main" id="{96682563-D631-79F1-027B-04E8D5CD7345}"/>
              </a:ext>
            </a:extLst>
          </p:cNvPr>
          <p:cNvSpPr>
            <a:spLocks noGrp="1"/>
          </p:cNvSpPr>
          <p:nvPr>
            <p:ph type="sldNum" sz="quarter" idx="12"/>
          </p:nvPr>
        </p:nvSpPr>
        <p:spPr/>
        <p:txBody>
          <a:bodyPr/>
          <a:lstStyle/>
          <a:p>
            <a:fld id="{C814EB84-CF03-FB44-8028-0D1802CB39D8}" type="slidenum">
              <a:rPr lang="en-CH" smtClean="0"/>
              <a:t>32</a:t>
            </a:fld>
            <a:endParaRPr lang="en-CH" dirty="0"/>
          </a:p>
        </p:txBody>
      </p:sp>
    </p:spTree>
    <p:extLst>
      <p:ext uri="{BB962C8B-B14F-4D97-AF65-F5344CB8AC3E}">
        <p14:creationId xmlns:p14="http://schemas.microsoft.com/office/powerpoint/2010/main" val="3751518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Interior Point Method (IPM)</a:t>
            </a:r>
          </a:p>
        </p:txBody>
      </p:sp>
      <p:grpSp>
        <p:nvGrpSpPr>
          <p:cNvPr id="123" name="Group 122">
            <a:extLst>
              <a:ext uri="{FF2B5EF4-FFF2-40B4-BE49-F238E27FC236}">
                <a16:creationId xmlns:a16="http://schemas.microsoft.com/office/drawing/2014/main" id="{6E652940-0470-080F-F7FC-5FA0AB9BC1B2}"/>
              </a:ext>
            </a:extLst>
          </p:cNvPr>
          <p:cNvGrpSpPr/>
          <p:nvPr/>
        </p:nvGrpSpPr>
        <p:grpSpPr>
          <a:xfrm>
            <a:off x="412953" y="2209959"/>
            <a:ext cx="3907961" cy="2438082"/>
            <a:chOff x="-1" y="2532188"/>
            <a:chExt cx="3466968" cy="216295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739083-98B6-0747-960B-36E9AF9EB10C}"/>
                    </a:ext>
                  </a:extLst>
                </p:cNvPr>
                <p:cNvSpPr txBox="1"/>
                <p:nvPr/>
              </p:nvSpPr>
              <p:spPr>
                <a:xfrm>
                  <a:off x="1168324" y="3144539"/>
                  <a:ext cx="2298643" cy="615553"/>
                </a:xfrm>
                <a:prstGeom prst="rect">
                  <a:avLst/>
                </a:prstGeom>
                <a:noFill/>
              </p:spPr>
              <p:txBody>
                <a:bodyPr wrap="none" lIns="0" tIns="0" rIns="0" bIns="0" rtlCol="0">
                  <a:spAutoFit/>
                </a:bodyPr>
                <a:lstStyle/>
                <a:p>
                  <a14:m>
                    <m:oMath xmlns:m="http://schemas.openxmlformats.org/officeDocument/2006/math">
                      <m:r>
                        <a:rPr lang="en-US" sz="2000" b="0" i="1" smtClean="0">
                          <a:solidFill>
                            <a:srgbClr val="7E6C6C"/>
                          </a:solidFill>
                          <a:latin typeface="Cambria Math" panose="02040503050406030204" pitchFamily="18" charset="0"/>
                        </a:rPr>
                        <m:t>𝑥</m:t>
                      </m:r>
                      <m:r>
                        <a:rPr lang="en-US" sz="2000" i="1">
                          <a:solidFill>
                            <a:srgbClr val="7E6C6C"/>
                          </a:solidFill>
                          <a:latin typeface="Cambria Math" panose="02040503050406030204" pitchFamily="18" charset="0"/>
                          <a:ea typeface="Cambria Math" panose="02040503050406030204" pitchFamily="18" charset="0"/>
                        </a:rPr>
                        <m:t>∈</m:t>
                      </m:r>
                      <m:r>
                        <a:rPr lang="en-US" sz="2000" i="1" smtClean="0">
                          <a:solidFill>
                            <a:srgbClr val="7E6C6C"/>
                          </a:solidFill>
                          <a:latin typeface="Cambria Math" panose="02040503050406030204" pitchFamily="18" charset="0"/>
                          <a:ea typeface="Cambria Math" panose="02040503050406030204" pitchFamily="18" charset="0"/>
                        </a:rPr>
                        <m:t>ℝ</m:t>
                      </m:r>
                    </m:oMath>
                  </a14:m>
                  <a:r>
                    <a:rPr lang="en-CH" sz="2000" dirty="0">
                      <a:solidFill>
                        <a:srgbClr val="7E6C6C"/>
                      </a:solidFill>
                    </a:rPr>
                    <a:t>  </a:t>
                  </a:r>
                </a:p>
                <a:p>
                  <a14:m>
                    <m:oMath xmlns:m="http://schemas.openxmlformats.org/officeDocument/2006/math">
                      <m:sSub>
                        <m:sSubPr>
                          <m:ctrlPr>
                            <a:rPr lang="en-US" sz="2000" i="1">
                              <a:solidFill>
                                <a:srgbClr val="7E6C6C"/>
                              </a:solidFill>
                              <a:latin typeface="Cambria Math" panose="02040503050406030204" pitchFamily="18" charset="0"/>
                              <a:ea typeface="Cambria Math" panose="02040503050406030204" pitchFamily="18" charset="0"/>
                            </a:rPr>
                          </m:ctrlPr>
                        </m:sSubPr>
                        <m:e>
                          <m:r>
                            <a:rPr lang="en-US" sz="2000" b="0" i="1" smtClean="0">
                              <a:solidFill>
                                <a:srgbClr val="7E6C6C"/>
                              </a:solidFill>
                              <a:latin typeface="Cambria Math" panose="02040503050406030204" pitchFamily="18" charset="0"/>
                              <a:ea typeface="Cambria Math" panose="02040503050406030204" pitchFamily="18" charset="0"/>
                            </a:rPr>
                            <m:t>𝑐</m:t>
                          </m:r>
                        </m:e>
                        <m:sub>
                          <m:r>
                            <a:rPr lang="en-US" sz="2000" i="1">
                              <a:solidFill>
                                <a:srgbClr val="7E6C6C"/>
                              </a:solidFill>
                              <a:latin typeface="Cambria Math" panose="02040503050406030204" pitchFamily="18" charset="0"/>
                              <a:ea typeface="Cambria Math" panose="02040503050406030204" pitchFamily="18" charset="0"/>
                            </a:rPr>
                            <m:t>𝑖</m:t>
                          </m:r>
                        </m:sub>
                      </m:sSub>
                      <m:r>
                        <a:rPr lang="en-US" sz="2000" i="1" smtClean="0">
                          <a:solidFill>
                            <a:srgbClr val="7E6C6C"/>
                          </a:solidFill>
                          <a:latin typeface="Cambria Math" panose="02040503050406030204" pitchFamily="18" charset="0"/>
                          <a:ea typeface="Cambria Math" panose="02040503050406030204" pitchFamily="18" charset="0"/>
                        </a:rPr>
                        <m:t>≥</m:t>
                      </m:r>
                      <m:r>
                        <a:rPr lang="en-US" sz="2000" b="0" i="1" smtClean="0">
                          <a:solidFill>
                            <a:srgbClr val="7E6C6C"/>
                          </a:solidFill>
                          <a:latin typeface="Cambria Math" panose="02040503050406030204" pitchFamily="18" charset="0"/>
                          <a:ea typeface="Cambria Math" panose="02040503050406030204" pitchFamily="18" charset="0"/>
                        </a:rPr>
                        <m:t>0</m:t>
                      </m:r>
                    </m:oMath>
                  </a14:m>
                  <a:r>
                    <a:rPr lang="en-CH" sz="2000" dirty="0">
                      <a:solidFill>
                        <a:srgbClr val="7E6C6C"/>
                      </a:solidFill>
                    </a:rPr>
                    <a:t> for </a:t>
                  </a:r>
                  <a14:m>
                    <m:oMath xmlns:m="http://schemas.openxmlformats.org/officeDocument/2006/math">
                      <m:r>
                        <a:rPr lang="en-US" sz="2000" b="0" i="1" smtClean="0">
                          <a:solidFill>
                            <a:srgbClr val="7E6C6C"/>
                          </a:solidFill>
                          <a:latin typeface="Cambria Math" panose="02040503050406030204" pitchFamily="18" charset="0"/>
                          <a:ea typeface="Cambria Math" panose="02040503050406030204" pitchFamily="18" charset="0"/>
                        </a:rPr>
                        <m:t>𝑖</m:t>
                      </m:r>
                      <m:r>
                        <a:rPr lang="en-US" sz="2000" b="0" i="1" smtClean="0">
                          <a:solidFill>
                            <a:srgbClr val="7E6C6C"/>
                          </a:solidFill>
                          <a:latin typeface="Cambria Math" panose="02040503050406030204" pitchFamily="18" charset="0"/>
                          <a:ea typeface="Cambria Math" panose="02040503050406030204" pitchFamily="18" charset="0"/>
                        </a:rPr>
                        <m:t>=1, …,</m:t>
                      </m:r>
                      <m:r>
                        <a:rPr lang="en-US" sz="2000" b="0" i="1" smtClean="0">
                          <a:solidFill>
                            <a:srgbClr val="7E6C6C"/>
                          </a:solidFill>
                          <a:latin typeface="Cambria Math" panose="02040503050406030204" pitchFamily="18" charset="0"/>
                          <a:ea typeface="Cambria Math" panose="02040503050406030204" pitchFamily="18" charset="0"/>
                        </a:rPr>
                        <m:t>𝑚</m:t>
                      </m:r>
                    </m:oMath>
                  </a14:m>
                  <a:endParaRPr lang="en-CH" sz="2000" dirty="0">
                    <a:solidFill>
                      <a:srgbClr val="7E6C6C"/>
                    </a:solidFill>
                  </a:endParaRPr>
                </a:p>
              </p:txBody>
            </p:sp>
          </mc:Choice>
          <mc:Fallback xmlns="">
            <p:sp>
              <p:nvSpPr>
                <p:cNvPr id="8" name="TextBox 7">
                  <a:extLst>
                    <a:ext uri="{FF2B5EF4-FFF2-40B4-BE49-F238E27FC236}">
                      <a16:creationId xmlns:a16="http://schemas.microsoft.com/office/drawing/2014/main" id="{69739083-98B6-0747-960B-36E9AF9EB10C}"/>
                    </a:ext>
                  </a:extLst>
                </p:cNvPr>
                <p:cNvSpPr txBox="1">
                  <a:spLocks noRot="1" noChangeAspect="1" noMove="1" noResize="1" noEditPoints="1" noAdjustHandles="1" noChangeArrowheads="1" noChangeShapeType="1" noTextEdit="1"/>
                </p:cNvSpPr>
                <p:nvPr/>
              </p:nvSpPr>
              <p:spPr>
                <a:xfrm>
                  <a:off x="1168324" y="3144539"/>
                  <a:ext cx="2298643" cy="615553"/>
                </a:xfrm>
                <a:prstGeom prst="rect">
                  <a:avLst/>
                </a:prstGeom>
                <a:blipFill>
                  <a:blip r:embed="rId2"/>
                  <a:stretch>
                    <a:fillRect l="-2439" b="-10714"/>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DA9E91D7-C76E-ED2D-D45C-C26F7341CCAD}"/>
                    </a:ext>
                  </a:extLst>
                </p:cNvPr>
                <p:cNvSpPr txBox="1"/>
                <p:nvPr/>
              </p:nvSpPr>
              <p:spPr>
                <a:xfrm>
                  <a:off x="-1" y="2532188"/>
                  <a:ext cx="1604211" cy="707886"/>
                </a:xfrm>
                <a:prstGeom prst="rect">
                  <a:avLst/>
                </a:prstGeom>
                <a:noFill/>
              </p:spPr>
              <p:txBody>
                <a:bodyPr wrap="square">
                  <a:spAutoFit/>
                </a:bodyPr>
                <a:lstStyle/>
                <a:p>
                  <a:r>
                    <a:rPr lang="en-GB" sz="2000" b="1" i="1" dirty="0">
                      <a:solidFill>
                        <a:srgbClr val="7E6C6C"/>
                      </a:solidFill>
                    </a:rPr>
                    <a:t>Minimize: </a:t>
                  </a:r>
                  <a14:m>
                    <m:oMath xmlns:m="http://schemas.openxmlformats.org/officeDocument/2006/math">
                      <m:r>
                        <a:rPr lang="en-US" sz="2000" b="0" i="1" smtClean="0">
                          <a:solidFill>
                            <a:srgbClr val="7E6C6C"/>
                          </a:solidFill>
                          <a:latin typeface="Cambria Math" panose="02040503050406030204" pitchFamily="18" charset="0"/>
                        </a:rPr>
                        <m:t>𝑓</m:t>
                      </m:r>
                      <m:d>
                        <m:dPr>
                          <m:ctrlPr>
                            <a:rPr lang="en-US" sz="2000" b="0" i="1" smtClean="0">
                              <a:solidFill>
                                <a:srgbClr val="7E6C6C"/>
                              </a:solidFill>
                              <a:latin typeface="Cambria Math" panose="02040503050406030204" pitchFamily="18" charset="0"/>
                            </a:rPr>
                          </m:ctrlPr>
                        </m:dPr>
                        <m:e>
                          <m:r>
                            <a:rPr lang="en-US" sz="2000" b="0" i="1" smtClean="0">
                              <a:solidFill>
                                <a:srgbClr val="7E6C6C"/>
                              </a:solidFill>
                              <a:latin typeface="Cambria Math" panose="02040503050406030204" pitchFamily="18" charset="0"/>
                            </a:rPr>
                            <m:t>𝑥</m:t>
                          </m:r>
                        </m:e>
                      </m:d>
                    </m:oMath>
                  </a14:m>
                  <a:endParaRPr lang="en-CH" sz="2000" dirty="0">
                    <a:solidFill>
                      <a:srgbClr val="7E6C6C"/>
                    </a:solidFill>
                  </a:endParaRPr>
                </a:p>
              </p:txBody>
            </p:sp>
          </mc:Choice>
          <mc:Fallback xmlns="">
            <p:sp>
              <p:nvSpPr>
                <p:cNvPr id="110" name="TextBox 109">
                  <a:extLst>
                    <a:ext uri="{FF2B5EF4-FFF2-40B4-BE49-F238E27FC236}">
                      <a16:creationId xmlns:a16="http://schemas.microsoft.com/office/drawing/2014/main" id="{DA9E91D7-C76E-ED2D-D45C-C26F7341CCAD}"/>
                    </a:ext>
                  </a:extLst>
                </p:cNvPr>
                <p:cNvSpPr txBox="1">
                  <a:spLocks noRot="1" noChangeAspect="1" noMove="1" noResize="1" noEditPoints="1" noAdjustHandles="1" noChangeArrowheads="1" noChangeShapeType="1" noTextEdit="1"/>
                </p:cNvSpPr>
                <p:nvPr/>
              </p:nvSpPr>
              <p:spPr>
                <a:xfrm>
                  <a:off x="-1" y="2532188"/>
                  <a:ext cx="1604211" cy="707886"/>
                </a:xfrm>
                <a:prstGeom prst="rect">
                  <a:avLst/>
                </a:prstGeom>
                <a:blipFill>
                  <a:blip r:embed="rId3"/>
                  <a:stretch>
                    <a:fillRect l="-3497" t="-3125"/>
                  </a:stretch>
                </a:blipFill>
              </p:spPr>
              <p:txBody>
                <a:bodyPr/>
                <a:lstStyle/>
                <a:p>
                  <a:r>
                    <a:rPr lang="en-CH">
                      <a:noFill/>
                    </a:rPr>
                    <a:t> </a:t>
                  </a:r>
                </a:p>
              </p:txBody>
            </p:sp>
          </mc:Fallback>
        </mc:AlternateContent>
        <p:sp>
          <p:nvSpPr>
            <p:cNvPr id="112" name="TextBox 111">
              <a:extLst>
                <a:ext uri="{FF2B5EF4-FFF2-40B4-BE49-F238E27FC236}">
                  <a16:creationId xmlns:a16="http://schemas.microsoft.com/office/drawing/2014/main" id="{F03DC4B9-DBC2-12B8-07B9-3617B15687B7}"/>
                </a:ext>
              </a:extLst>
            </p:cNvPr>
            <p:cNvSpPr txBox="1"/>
            <p:nvPr/>
          </p:nvSpPr>
          <p:spPr>
            <a:xfrm>
              <a:off x="0" y="3124067"/>
              <a:ext cx="1161854" cy="707886"/>
            </a:xfrm>
            <a:prstGeom prst="rect">
              <a:avLst/>
            </a:prstGeom>
            <a:noFill/>
          </p:spPr>
          <p:txBody>
            <a:bodyPr wrap="square">
              <a:spAutoFit/>
            </a:bodyPr>
            <a:lstStyle/>
            <a:p>
              <a:r>
                <a:rPr lang="en-GB" sz="2000" b="1" i="1" dirty="0">
                  <a:solidFill>
                    <a:srgbClr val="7E6C6C"/>
                  </a:solidFill>
                </a:rPr>
                <a:t>Subject to:</a:t>
              </a:r>
              <a:endParaRPr lang="en-CH" sz="2000" b="1" i="1" dirty="0">
                <a:solidFill>
                  <a:srgbClr val="7E6C6C"/>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DECAD3BC-CD17-C23C-462F-AB72D3690FA3}"/>
                    </a:ext>
                  </a:extLst>
                </p:cNvPr>
                <p:cNvSpPr txBox="1"/>
                <p:nvPr/>
              </p:nvSpPr>
              <p:spPr>
                <a:xfrm>
                  <a:off x="0" y="3987259"/>
                  <a:ext cx="1604211" cy="7078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solidFill>
                              <a:srgbClr val="7E6C6C"/>
                            </a:solidFill>
                            <a:latin typeface="Cambria Math" panose="02040503050406030204" pitchFamily="18" charset="0"/>
                          </a:rPr>
                          <m:t>𝑓</m:t>
                        </m:r>
                        <m:r>
                          <a:rPr lang="en-US" sz="2000" b="0" i="1" smtClean="0">
                            <a:solidFill>
                              <a:srgbClr val="7E6C6C"/>
                            </a:solidFill>
                            <a:latin typeface="Cambria Math" panose="02040503050406030204" pitchFamily="18" charset="0"/>
                          </a:rPr>
                          <m:t>:</m:t>
                        </m:r>
                        <m:sSup>
                          <m:sSupPr>
                            <m:ctrlPr>
                              <a:rPr lang="en-US" sz="2000" i="1" smtClean="0">
                                <a:solidFill>
                                  <a:srgbClr val="7E6C6C"/>
                                </a:solidFill>
                                <a:latin typeface="Cambria Math" panose="02040503050406030204" pitchFamily="18" charset="0"/>
                                <a:ea typeface="Cambria Math" panose="02040503050406030204" pitchFamily="18" charset="0"/>
                              </a:rPr>
                            </m:ctrlPr>
                          </m:sSupPr>
                          <m:e>
                            <m:r>
                              <a:rPr lang="en-US" sz="2000" i="1" smtClean="0">
                                <a:solidFill>
                                  <a:srgbClr val="7E6C6C"/>
                                </a:solidFill>
                                <a:latin typeface="Cambria Math" panose="02040503050406030204" pitchFamily="18" charset="0"/>
                                <a:ea typeface="Cambria Math" panose="02040503050406030204" pitchFamily="18" charset="0"/>
                              </a:rPr>
                              <m:t>ℝ</m:t>
                            </m:r>
                          </m:e>
                          <m:sup>
                            <m:r>
                              <a:rPr lang="en-US" sz="2000" b="0" i="1" smtClean="0">
                                <a:solidFill>
                                  <a:srgbClr val="7E6C6C"/>
                                </a:solidFill>
                                <a:latin typeface="Cambria Math" panose="02040503050406030204" pitchFamily="18" charset="0"/>
                                <a:ea typeface="Cambria Math" panose="02040503050406030204" pitchFamily="18" charset="0"/>
                              </a:rPr>
                              <m:t>𝑛</m:t>
                            </m:r>
                          </m:sup>
                        </m:sSup>
                        <m:r>
                          <a:rPr lang="en-US" sz="2000" i="1" smtClean="0">
                            <a:solidFill>
                              <a:srgbClr val="7E6C6C"/>
                            </a:solidFill>
                            <a:latin typeface="Cambria Math" panose="02040503050406030204" pitchFamily="18" charset="0"/>
                            <a:ea typeface="Cambria Math" panose="02040503050406030204" pitchFamily="18" charset="0"/>
                          </a:rPr>
                          <m:t>→</m:t>
                        </m:r>
                        <m:r>
                          <a:rPr lang="en-US" sz="2000" b="0" i="1" smtClean="0">
                            <a:solidFill>
                              <a:srgbClr val="7E6C6C"/>
                            </a:solidFill>
                            <a:latin typeface="Cambria Math" panose="02040503050406030204" pitchFamily="18" charset="0"/>
                            <a:ea typeface="Cambria Math" panose="02040503050406030204" pitchFamily="18" charset="0"/>
                          </a:rPr>
                          <m:t> </m:t>
                        </m:r>
                        <m:r>
                          <a:rPr lang="en-US" sz="2000" i="1" smtClean="0">
                            <a:solidFill>
                              <a:srgbClr val="7E6C6C"/>
                            </a:solidFill>
                            <a:latin typeface="Cambria Math" panose="02040503050406030204" pitchFamily="18" charset="0"/>
                            <a:ea typeface="Cambria Math" panose="02040503050406030204" pitchFamily="18" charset="0"/>
                          </a:rPr>
                          <m:t>ℝ</m:t>
                        </m:r>
                      </m:oMath>
                    </m:oMathPara>
                  </a14:m>
                  <a:endParaRPr lang="en-US" sz="2000" dirty="0">
                    <a:solidFill>
                      <a:srgbClr val="7E6C6C"/>
                    </a:solidFill>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000" i="1" smtClean="0">
                                <a:solidFill>
                                  <a:srgbClr val="7E6C6C"/>
                                </a:solidFill>
                                <a:latin typeface="Cambria Math" panose="02040503050406030204" pitchFamily="18" charset="0"/>
                                <a:ea typeface="Cambria Math" panose="02040503050406030204" pitchFamily="18" charset="0"/>
                              </a:rPr>
                            </m:ctrlPr>
                          </m:sSubPr>
                          <m:e>
                            <m:r>
                              <a:rPr lang="en-US" sz="2000" b="0" i="1" smtClean="0">
                                <a:solidFill>
                                  <a:srgbClr val="7E6C6C"/>
                                </a:solidFill>
                                <a:latin typeface="Cambria Math" panose="02040503050406030204" pitchFamily="18" charset="0"/>
                                <a:ea typeface="Cambria Math" panose="02040503050406030204" pitchFamily="18" charset="0"/>
                              </a:rPr>
                              <m:t>𝑐</m:t>
                            </m:r>
                          </m:e>
                          <m:sub>
                            <m:r>
                              <a:rPr lang="en-US" sz="2000" i="1">
                                <a:solidFill>
                                  <a:srgbClr val="7E6C6C"/>
                                </a:solidFill>
                                <a:latin typeface="Cambria Math" panose="02040503050406030204" pitchFamily="18" charset="0"/>
                                <a:ea typeface="Cambria Math" panose="02040503050406030204" pitchFamily="18" charset="0"/>
                              </a:rPr>
                              <m:t>𝑖</m:t>
                            </m:r>
                          </m:sub>
                        </m:sSub>
                        <m:r>
                          <a:rPr lang="en-US" sz="2000" b="0" i="1" smtClean="0">
                            <a:solidFill>
                              <a:srgbClr val="7E6C6C"/>
                            </a:solidFill>
                            <a:latin typeface="Cambria Math" panose="02040503050406030204" pitchFamily="18" charset="0"/>
                          </a:rPr>
                          <m:t>:</m:t>
                        </m:r>
                        <m:sSup>
                          <m:sSupPr>
                            <m:ctrlPr>
                              <a:rPr lang="en-US" sz="2000" i="1" smtClean="0">
                                <a:solidFill>
                                  <a:srgbClr val="7E6C6C"/>
                                </a:solidFill>
                                <a:latin typeface="Cambria Math" panose="02040503050406030204" pitchFamily="18" charset="0"/>
                                <a:ea typeface="Cambria Math" panose="02040503050406030204" pitchFamily="18" charset="0"/>
                              </a:rPr>
                            </m:ctrlPr>
                          </m:sSupPr>
                          <m:e>
                            <m:r>
                              <a:rPr lang="en-US" sz="2000" i="1" smtClean="0">
                                <a:solidFill>
                                  <a:srgbClr val="7E6C6C"/>
                                </a:solidFill>
                                <a:latin typeface="Cambria Math" panose="02040503050406030204" pitchFamily="18" charset="0"/>
                                <a:ea typeface="Cambria Math" panose="02040503050406030204" pitchFamily="18" charset="0"/>
                              </a:rPr>
                              <m:t>ℝ</m:t>
                            </m:r>
                          </m:e>
                          <m:sup>
                            <m:r>
                              <a:rPr lang="en-US" sz="2000" b="0" i="1" smtClean="0">
                                <a:solidFill>
                                  <a:srgbClr val="7E6C6C"/>
                                </a:solidFill>
                                <a:latin typeface="Cambria Math" panose="02040503050406030204" pitchFamily="18" charset="0"/>
                                <a:ea typeface="Cambria Math" panose="02040503050406030204" pitchFamily="18" charset="0"/>
                              </a:rPr>
                              <m:t>𝑛</m:t>
                            </m:r>
                          </m:sup>
                        </m:sSup>
                        <m:r>
                          <a:rPr lang="en-US" sz="2000" i="1" smtClean="0">
                            <a:solidFill>
                              <a:srgbClr val="7E6C6C"/>
                            </a:solidFill>
                            <a:latin typeface="Cambria Math" panose="02040503050406030204" pitchFamily="18" charset="0"/>
                            <a:ea typeface="Cambria Math" panose="02040503050406030204" pitchFamily="18" charset="0"/>
                          </a:rPr>
                          <m:t>→</m:t>
                        </m:r>
                        <m:r>
                          <a:rPr lang="en-US" sz="2000" b="0" i="1" smtClean="0">
                            <a:solidFill>
                              <a:srgbClr val="7E6C6C"/>
                            </a:solidFill>
                            <a:latin typeface="Cambria Math" panose="02040503050406030204" pitchFamily="18" charset="0"/>
                            <a:ea typeface="Cambria Math" panose="02040503050406030204" pitchFamily="18" charset="0"/>
                          </a:rPr>
                          <m:t> </m:t>
                        </m:r>
                        <m:r>
                          <a:rPr lang="en-US" sz="2000" i="1" smtClean="0">
                            <a:solidFill>
                              <a:srgbClr val="7E6C6C"/>
                            </a:solidFill>
                            <a:latin typeface="Cambria Math" panose="02040503050406030204" pitchFamily="18" charset="0"/>
                            <a:ea typeface="Cambria Math" panose="02040503050406030204" pitchFamily="18" charset="0"/>
                          </a:rPr>
                          <m:t>ℝ</m:t>
                        </m:r>
                      </m:oMath>
                    </m:oMathPara>
                  </a14:m>
                  <a:endParaRPr lang="en-CH" sz="2000" dirty="0">
                    <a:solidFill>
                      <a:srgbClr val="7E6C6C"/>
                    </a:solidFill>
                  </a:endParaRPr>
                </a:p>
              </p:txBody>
            </p:sp>
          </mc:Choice>
          <mc:Fallback xmlns="">
            <p:sp>
              <p:nvSpPr>
                <p:cNvPr id="115" name="TextBox 114">
                  <a:extLst>
                    <a:ext uri="{FF2B5EF4-FFF2-40B4-BE49-F238E27FC236}">
                      <a16:creationId xmlns:a16="http://schemas.microsoft.com/office/drawing/2014/main" id="{DECAD3BC-CD17-C23C-462F-AB72D3690FA3}"/>
                    </a:ext>
                  </a:extLst>
                </p:cNvPr>
                <p:cNvSpPr txBox="1">
                  <a:spLocks noRot="1" noChangeAspect="1" noMove="1" noResize="1" noEditPoints="1" noAdjustHandles="1" noChangeArrowheads="1" noChangeShapeType="1" noTextEdit="1"/>
                </p:cNvSpPr>
                <p:nvPr/>
              </p:nvSpPr>
              <p:spPr>
                <a:xfrm>
                  <a:off x="0" y="3987259"/>
                  <a:ext cx="1604211" cy="707886"/>
                </a:xfrm>
                <a:prstGeom prst="rect">
                  <a:avLst/>
                </a:prstGeom>
                <a:blipFill>
                  <a:blip r:embed="rId4"/>
                  <a:stretch>
                    <a:fillRect l="-1399"/>
                  </a:stretch>
                </a:blipFill>
              </p:spPr>
              <p:txBody>
                <a:bodyPr/>
                <a:lstStyle/>
                <a:p>
                  <a:r>
                    <a:rPr lang="en-CH">
                      <a:noFill/>
                    </a:rPr>
                    <a:t> </a:t>
                  </a:r>
                </a:p>
              </p:txBody>
            </p:sp>
          </mc:Fallback>
        </mc:AlternateContent>
      </p:grpSp>
      <p:sp>
        <p:nvSpPr>
          <p:cNvPr id="116" name="Rectangle 115">
            <a:extLst>
              <a:ext uri="{FF2B5EF4-FFF2-40B4-BE49-F238E27FC236}">
                <a16:creationId xmlns:a16="http://schemas.microsoft.com/office/drawing/2014/main" id="{2B700D9C-70FA-427A-051E-F91842D80B33}"/>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118" name="Rectangle 117">
            <a:extLst>
              <a:ext uri="{FF2B5EF4-FFF2-40B4-BE49-F238E27FC236}">
                <a16:creationId xmlns:a16="http://schemas.microsoft.com/office/drawing/2014/main" id="{6B9D813B-DD81-9F6A-C56C-A5A2214DEC5F}"/>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mc:AlternateContent xmlns:mc="http://schemas.openxmlformats.org/markup-compatibility/2006" xmlns:a14="http://schemas.microsoft.com/office/drawing/2010/main">
        <mc:Choice Requires="a14">
          <p:sp>
            <p:nvSpPr>
              <p:cNvPr id="122" name="Content Placeholder 121">
                <a:extLst>
                  <a:ext uri="{FF2B5EF4-FFF2-40B4-BE49-F238E27FC236}">
                    <a16:creationId xmlns:a16="http://schemas.microsoft.com/office/drawing/2014/main" id="{D6F86862-C3EC-3F9A-7F14-AF6069243FD0}"/>
                  </a:ext>
                </a:extLst>
              </p:cNvPr>
              <p:cNvSpPr>
                <a:spLocks noGrp="1"/>
              </p:cNvSpPr>
              <p:nvPr>
                <p:ph idx="1"/>
              </p:nvPr>
            </p:nvSpPr>
            <p:spPr>
              <a:xfrm>
                <a:off x="4693098" y="1721549"/>
                <a:ext cx="7348959" cy="4351338"/>
              </a:xfrm>
            </p:spPr>
            <p:txBody>
              <a:bodyPr>
                <a:noAutofit/>
              </a:bodyPr>
              <a:lstStyle/>
              <a:p>
                <a:r>
                  <a:rPr lang="en-CH" sz="1600" dirty="0">
                    <a:solidFill>
                      <a:srgbClr val="7E6C6C"/>
                    </a:solidFill>
                  </a:rPr>
                  <a:t>Barrier term is used to replace the inequality term</a:t>
                </a:r>
              </a:p>
              <a:p>
                <a:pPr marL="0" indent="0">
                  <a:buNone/>
                </a:pPr>
                <a14:m>
                  <m:oMathPara xmlns:m="http://schemas.openxmlformats.org/officeDocument/2006/math">
                    <m:oMathParaPr>
                      <m:jc m:val="centerGroup"/>
                    </m:oMathParaPr>
                    <m:oMath xmlns:m="http://schemas.openxmlformats.org/officeDocument/2006/math">
                      <m:r>
                        <a:rPr lang="en-US" sz="1600" b="0" i="1" smtClean="0">
                          <a:solidFill>
                            <a:srgbClr val="7E6C6C"/>
                          </a:solidFill>
                          <a:latin typeface="Cambria Math" panose="02040503050406030204" pitchFamily="18" charset="0"/>
                        </a:rPr>
                        <m:t>𝐵</m:t>
                      </m:r>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𝑥</m:t>
                          </m:r>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𝜇</m:t>
                          </m:r>
                          <m:r>
                            <a:rPr lang="en-US" sz="1600" b="0" i="1" smtClean="0">
                              <a:solidFill>
                                <a:srgbClr val="7E6C6C"/>
                              </a:solidFill>
                              <a:latin typeface="Cambria Math" panose="02040503050406030204" pitchFamily="18" charset="0"/>
                            </a:rPr>
                            <m:t> </m:t>
                          </m:r>
                        </m:e>
                      </m:d>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rPr>
                        <m:t>𝑓</m:t>
                      </m:r>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𝑥</m:t>
                          </m:r>
                        </m:e>
                      </m:d>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𝜇</m:t>
                      </m:r>
                      <m:nary>
                        <m:naryPr>
                          <m:chr m:val="∑"/>
                          <m:ctrlPr>
                            <a:rPr lang="en-US" sz="1600" b="0" i="1" smtClean="0">
                              <a:solidFill>
                                <a:srgbClr val="7E6C6C"/>
                              </a:solidFill>
                              <a:latin typeface="Cambria Math" panose="02040503050406030204" pitchFamily="18" charset="0"/>
                            </a:rPr>
                          </m:ctrlPr>
                        </m:naryPr>
                        <m:sub>
                          <m:r>
                            <m:rPr>
                              <m:brk m:alnAt="23"/>
                            </m:rPr>
                            <a:rPr lang="en-US" sz="1600" b="0" i="1" smtClean="0">
                              <a:solidFill>
                                <a:srgbClr val="7E6C6C"/>
                              </a:solidFill>
                              <a:latin typeface="Cambria Math" panose="02040503050406030204" pitchFamily="18" charset="0"/>
                            </a:rPr>
                            <m:t>𝑖</m:t>
                          </m:r>
                          <m:r>
                            <a:rPr lang="en-US" sz="1600" b="0" i="1" smtClean="0">
                              <a:solidFill>
                                <a:srgbClr val="7E6C6C"/>
                              </a:solidFill>
                              <a:latin typeface="Cambria Math" panose="02040503050406030204" pitchFamily="18" charset="0"/>
                            </a:rPr>
                            <m:t>=1</m:t>
                          </m:r>
                        </m:sub>
                        <m:sup>
                          <m:r>
                            <a:rPr lang="en-US" sz="1600" b="0" i="1" smtClean="0">
                              <a:solidFill>
                                <a:srgbClr val="7E6C6C"/>
                              </a:solidFill>
                              <a:latin typeface="Cambria Math" panose="02040503050406030204" pitchFamily="18" charset="0"/>
                            </a:rPr>
                            <m:t>𝑚</m:t>
                          </m:r>
                        </m:sup>
                        <m:e>
                          <m:r>
                            <m:rPr>
                              <m:sty m:val="p"/>
                            </m:rPr>
                            <a:rPr lang="en-US" sz="1600" b="0" i="0" smtClean="0">
                              <a:solidFill>
                                <a:srgbClr val="7E6C6C"/>
                              </a:solidFill>
                              <a:latin typeface="Cambria Math" panose="02040503050406030204" pitchFamily="18" charset="0"/>
                            </a:rPr>
                            <m:t>log</m:t>
                          </m:r>
                          <m:r>
                            <a:rPr lang="en-US" sz="1600" b="0" i="1" smtClean="0">
                              <a:solidFill>
                                <a:srgbClr val="7E6C6C"/>
                              </a:solidFill>
                              <a:latin typeface="Cambria Math" panose="02040503050406030204" pitchFamily="18" charset="0"/>
                            </a:rPr>
                            <m:t>⁡(</m:t>
                          </m:r>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𝑐</m:t>
                              </m:r>
                            </m:e>
                            <m:sub>
                              <m:r>
                                <a:rPr lang="en-US" sz="1600" b="0" i="1" smtClean="0">
                                  <a:solidFill>
                                    <a:srgbClr val="7E6C6C"/>
                                  </a:solidFill>
                                  <a:latin typeface="Cambria Math" panose="02040503050406030204" pitchFamily="18" charset="0"/>
                                </a:rPr>
                                <m:t>𝑖</m:t>
                              </m:r>
                            </m:sub>
                          </m:sSub>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𝑥</m:t>
                              </m:r>
                            </m:e>
                          </m:d>
                          <m:r>
                            <a:rPr lang="en-US" sz="1600" b="0" i="1" smtClean="0">
                              <a:solidFill>
                                <a:srgbClr val="7E6C6C"/>
                              </a:solidFill>
                              <a:latin typeface="Cambria Math" panose="02040503050406030204" pitchFamily="18" charset="0"/>
                            </a:rPr>
                            <m:t>)</m:t>
                          </m:r>
                        </m:e>
                      </m:nary>
                      <m:r>
                        <a:rPr lang="en-US" sz="1600" b="0" i="1" smtClean="0">
                          <a:solidFill>
                            <a:srgbClr val="7E6C6C"/>
                          </a:solidFill>
                          <a:latin typeface="Cambria Math" panose="02040503050406030204" pitchFamily="18" charset="0"/>
                        </a:rPr>
                        <m:t> </m:t>
                      </m:r>
                    </m:oMath>
                  </m:oMathPara>
                </a14:m>
                <a:endParaRPr lang="en-CH" sz="1600" dirty="0">
                  <a:solidFill>
                    <a:srgbClr val="7E6C6C"/>
                  </a:solidFill>
                </a:endParaRPr>
              </a:p>
              <a:p>
                <a:r>
                  <a:rPr lang="en-CH" sz="1600" dirty="0">
                    <a:solidFill>
                      <a:srgbClr val="7E6C6C"/>
                    </a:solidFill>
                  </a:rPr>
                  <a:t>Taking the gradient of barrier term</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solidFill>
                                <a:srgbClr val="7E6C6C"/>
                              </a:solidFill>
                              <a:latin typeface="Cambria Math" panose="02040503050406030204" pitchFamily="18" charset="0"/>
                              <a:ea typeface="Cambria Math" panose="02040503050406030204" pitchFamily="18" charset="0"/>
                            </a:rPr>
                          </m:ctrlPr>
                        </m:sSubPr>
                        <m:e>
                          <m:r>
                            <a:rPr lang="en-US" sz="1600" b="0" i="1" smtClean="0">
                              <a:solidFill>
                                <a:srgbClr val="7E6C6C"/>
                              </a:solidFill>
                              <a:latin typeface="Cambria Math" panose="02040503050406030204" pitchFamily="18" charset="0"/>
                              <a:ea typeface="Cambria Math" panose="02040503050406030204" pitchFamily="18" charset="0"/>
                            </a:rPr>
                            <m:t>𝑔</m:t>
                          </m:r>
                        </m:e>
                        <m:sub>
                          <m:r>
                            <a:rPr lang="en-US" sz="1600" b="0" i="1" smtClean="0">
                              <a:solidFill>
                                <a:srgbClr val="7E6C6C"/>
                              </a:solidFill>
                              <a:latin typeface="Cambria Math" panose="02040503050406030204" pitchFamily="18" charset="0"/>
                              <a:ea typeface="Cambria Math" panose="02040503050406030204" pitchFamily="18" charset="0"/>
                            </a:rPr>
                            <m:t>𝑏</m:t>
                          </m:r>
                        </m:sub>
                      </m:sSub>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𝑥</m:t>
                          </m:r>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𝜇</m:t>
                          </m:r>
                        </m:e>
                      </m:d>
                      <m:r>
                        <m:rPr>
                          <m:aln/>
                        </m:rPr>
                        <a:rPr lang="en-US" sz="1600" b="0" i="1" smtClean="0">
                          <a:solidFill>
                            <a:srgbClr val="7E6C6C"/>
                          </a:solidFill>
                          <a:latin typeface="Cambria Math" panose="02040503050406030204" pitchFamily="18" charset="0"/>
                          <a:ea typeface="Cambria Math" panose="02040503050406030204" pitchFamily="18" charset="0"/>
                        </a:rPr>
                        <m:t>=</m:t>
                      </m:r>
                      <m:r>
                        <m:rPr>
                          <m:sty m:val="p"/>
                        </m:rP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rPr>
                        <m:t>𝐵</m:t>
                      </m:r>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𝑥</m:t>
                          </m:r>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𝜇</m:t>
                          </m:r>
                          <m:r>
                            <a:rPr lang="en-US" sz="1600" b="0" i="1" smtClean="0">
                              <a:solidFill>
                                <a:srgbClr val="7E6C6C"/>
                              </a:solidFill>
                              <a:latin typeface="Cambria Math" panose="02040503050406030204" pitchFamily="18" charset="0"/>
                            </a:rPr>
                            <m:t> </m:t>
                          </m:r>
                        </m:e>
                      </m:d>
                    </m:oMath>
                    <m:oMath xmlns:m="http://schemas.openxmlformats.org/officeDocument/2006/math">
                      <m:r>
                        <m:rPr>
                          <m:aln/>
                        </m:rPr>
                        <a:rPr lang="en-US" sz="1600" b="0" i="1" smtClean="0">
                          <a:solidFill>
                            <a:srgbClr val="7E6C6C"/>
                          </a:solidFill>
                          <a:latin typeface="Cambria Math" panose="02040503050406030204" pitchFamily="18" charset="0"/>
                        </a:rPr>
                        <m:t>=</m:t>
                      </m:r>
                      <m:r>
                        <m:rPr>
                          <m:sty m:val="p"/>
                        </m:rP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rPr>
                        <m:t>𝑓</m:t>
                      </m:r>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𝑥</m:t>
                          </m:r>
                        </m:e>
                      </m:d>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𝜇</m:t>
                      </m:r>
                      <m:nary>
                        <m:naryPr>
                          <m:chr m:val="∑"/>
                          <m:ctrlPr>
                            <a:rPr lang="en-US" sz="1600" b="0" i="1" smtClean="0">
                              <a:solidFill>
                                <a:srgbClr val="7E6C6C"/>
                              </a:solidFill>
                              <a:latin typeface="Cambria Math" panose="02040503050406030204" pitchFamily="18" charset="0"/>
                            </a:rPr>
                          </m:ctrlPr>
                        </m:naryPr>
                        <m:sub>
                          <m:r>
                            <m:rPr>
                              <m:brk m:alnAt="23"/>
                            </m:rPr>
                            <a:rPr lang="en-US" sz="1600" b="0" i="1" smtClean="0">
                              <a:solidFill>
                                <a:srgbClr val="7E6C6C"/>
                              </a:solidFill>
                              <a:latin typeface="Cambria Math" panose="02040503050406030204" pitchFamily="18" charset="0"/>
                            </a:rPr>
                            <m:t>𝑖</m:t>
                          </m:r>
                          <m:r>
                            <a:rPr lang="en-US" sz="1600" b="0" i="1" smtClean="0">
                              <a:solidFill>
                                <a:srgbClr val="7E6C6C"/>
                              </a:solidFill>
                              <a:latin typeface="Cambria Math" panose="02040503050406030204" pitchFamily="18" charset="0"/>
                            </a:rPr>
                            <m:t>=1</m:t>
                          </m:r>
                        </m:sub>
                        <m:sup>
                          <m:r>
                            <a:rPr lang="en-US" sz="1600" b="0" i="1" smtClean="0">
                              <a:solidFill>
                                <a:srgbClr val="7E6C6C"/>
                              </a:solidFill>
                              <a:latin typeface="Cambria Math" panose="02040503050406030204" pitchFamily="18" charset="0"/>
                            </a:rPr>
                            <m:t>𝑚</m:t>
                          </m:r>
                        </m:sup>
                        <m:e>
                          <m:f>
                            <m:fPr>
                              <m:ctrlPr>
                                <a:rPr lang="en-US" sz="1600" b="0" i="1" smtClean="0">
                                  <a:solidFill>
                                    <a:srgbClr val="7E6C6C"/>
                                  </a:solidFill>
                                  <a:latin typeface="Cambria Math" panose="02040503050406030204" pitchFamily="18" charset="0"/>
                                </a:rPr>
                              </m:ctrlPr>
                            </m:fPr>
                            <m:num>
                              <m:sSub>
                                <m:sSubPr>
                                  <m:ctrlPr>
                                    <a:rPr lang="en-US" sz="1600" b="0" i="1" smtClean="0">
                                      <a:solidFill>
                                        <a:srgbClr val="7E6C6C"/>
                                      </a:solidFill>
                                      <a:latin typeface="Cambria Math" panose="02040503050406030204" pitchFamily="18" charset="0"/>
                                    </a:rPr>
                                  </m:ctrlPr>
                                </m:sSubPr>
                                <m:e>
                                  <m:r>
                                    <m:rPr>
                                      <m:sty m:val="p"/>
                                    </m:rP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rPr>
                                    <m:t>𝑐</m:t>
                                  </m:r>
                                </m:e>
                                <m:sub>
                                  <m:r>
                                    <a:rPr lang="en-US" sz="1600" b="0" i="1" smtClean="0">
                                      <a:solidFill>
                                        <a:srgbClr val="7E6C6C"/>
                                      </a:solidFill>
                                      <a:latin typeface="Cambria Math" panose="02040503050406030204" pitchFamily="18" charset="0"/>
                                    </a:rPr>
                                    <m:t>𝑖</m:t>
                                  </m:r>
                                </m:sub>
                              </m:sSub>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𝑥</m:t>
                                  </m:r>
                                </m:e>
                              </m:d>
                            </m:num>
                            <m:den>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𝑐</m:t>
                                  </m:r>
                                </m:e>
                                <m:sub>
                                  <m:r>
                                    <a:rPr lang="en-US" sz="1600" b="0" i="1" smtClean="0">
                                      <a:solidFill>
                                        <a:srgbClr val="7E6C6C"/>
                                      </a:solidFill>
                                      <a:latin typeface="Cambria Math" panose="02040503050406030204" pitchFamily="18" charset="0"/>
                                    </a:rPr>
                                    <m:t>𝑖</m:t>
                                  </m:r>
                                </m:sub>
                              </m:sSub>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𝑥</m:t>
                                  </m:r>
                                </m:e>
                              </m:d>
                            </m:den>
                          </m:f>
                        </m:e>
                      </m:nary>
                      <m:r>
                        <a:rPr lang="en-US" sz="1600" b="0" i="1" smtClean="0">
                          <a:solidFill>
                            <a:srgbClr val="7E6C6C"/>
                          </a:solidFill>
                          <a:latin typeface="Cambria Math" panose="02040503050406030204" pitchFamily="18" charset="0"/>
                        </a:rPr>
                        <m:t> </m:t>
                      </m:r>
                    </m:oMath>
                    <m:oMath xmlns:m="http://schemas.openxmlformats.org/officeDocument/2006/math">
                      <m:r>
                        <m:rPr>
                          <m:aln/>
                        </m:rP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rPr>
                        <m:t>𝑔</m:t>
                      </m:r>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𝑥</m:t>
                          </m:r>
                        </m:e>
                      </m:d>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𝜇</m:t>
                      </m:r>
                      <m:nary>
                        <m:naryPr>
                          <m:chr m:val="∑"/>
                          <m:ctrlPr>
                            <a:rPr lang="en-US" sz="1600" b="0" i="1" smtClean="0">
                              <a:solidFill>
                                <a:srgbClr val="7E6C6C"/>
                              </a:solidFill>
                              <a:latin typeface="Cambria Math" panose="02040503050406030204" pitchFamily="18" charset="0"/>
                            </a:rPr>
                          </m:ctrlPr>
                        </m:naryPr>
                        <m:sub>
                          <m:r>
                            <m:rPr>
                              <m:brk m:alnAt="23"/>
                            </m:rPr>
                            <a:rPr lang="en-US" sz="1600" b="0" i="1" smtClean="0">
                              <a:solidFill>
                                <a:srgbClr val="7E6C6C"/>
                              </a:solidFill>
                              <a:latin typeface="Cambria Math" panose="02040503050406030204" pitchFamily="18" charset="0"/>
                            </a:rPr>
                            <m:t>𝑖</m:t>
                          </m:r>
                          <m:r>
                            <a:rPr lang="en-US" sz="1600" b="0" i="1" smtClean="0">
                              <a:solidFill>
                                <a:srgbClr val="7E6C6C"/>
                              </a:solidFill>
                              <a:latin typeface="Cambria Math" panose="02040503050406030204" pitchFamily="18" charset="0"/>
                            </a:rPr>
                            <m:t>=1</m:t>
                          </m:r>
                        </m:sub>
                        <m:sup>
                          <m:r>
                            <a:rPr lang="en-US" sz="1600" b="0" i="1" smtClean="0">
                              <a:solidFill>
                                <a:srgbClr val="7E6C6C"/>
                              </a:solidFill>
                              <a:latin typeface="Cambria Math" panose="02040503050406030204" pitchFamily="18" charset="0"/>
                            </a:rPr>
                            <m:t>𝑚</m:t>
                          </m:r>
                        </m:sup>
                        <m:e>
                          <m:f>
                            <m:fPr>
                              <m:ctrlPr>
                                <a:rPr lang="en-US" sz="1600" b="0" i="1" smtClean="0">
                                  <a:solidFill>
                                    <a:srgbClr val="7E6C6C"/>
                                  </a:solidFill>
                                  <a:latin typeface="Cambria Math" panose="02040503050406030204" pitchFamily="18" charset="0"/>
                                </a:rPr>
                              </m:ctrlPr>
                            </m:fPr>
                            <m:num>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𝐽</m:t>
                                  </m:r>
                                </m:e>
                                <m:sub>
                                  <m:r>
                                    <a:rPr lang="en-US" sz="1600" b="0" i="1" smtClean="0">
                                      <a:solidFill>
                                        <a:srgbClr val="7E6C6C"/>
                                      </a:solidFill>
                                      <a:latin typeface="Cambria Math" panose="02040503050406030204" pitchFamily="18" charset="0"/>
                                    </a:rPr>
                                    <m:t>𝑖</m:t>
                                  </m:r>
                                </m:sub>
                              </m:sSub>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𝑥</m:t>
                                  </m:r>
                                </m:e>
                              </m:d>
                            </m:num>
                            <m:den>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𝑐</m:t>
                                  </m:r>
                                </m:e>
                                <m:sub>
                                  <m:r>
                                    <a:rPr lang="en-US" sz="1600" b="0" i="1" smtClean="0">
                                      <a:solidFill>
                                        <a:srgbClr val="7E6C6C"/>
                                      </a:solidFill>
                                      <a:latin typeface="Cambria Math" panose="02040503050406030204" pitchFamily="18" charset="0"/>
                                    </a:rPr>
                                    <m:t>𝑖</m:t>
                                  </m:r>
                                </m:sub>
                              </m:sSub>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𝑥</m:t>
                                  </m:r>
                                </m:e>
                              </m:d>
                            </m:den>
                          </m:f>
                        </m:e>
                      </m:nary>
                      <m:r>
                        <a:rPr lang="en-US" sz="1600" b="0" i="1" smtClean="0">
                          <a:solidFill>
                            <a:srgbClr val="7E6C6C"/>
                          </a:solidFill>
                          <a:latin typeface="Cambria Math" panose="02040503050406030204" pitchFamily="18" charset="0"/>
                        </a:rPr>
                        <m:t> </m:t>
                      </m:r>
                    </m:oMath>
                  </m:oMathPara>
                </a14:m>
                <a:endParaRPr lang="en-US" sz="1600" b="0" dirty="0">
                  <a:solidFill>
                    <a:srgbClr val="7E6C6C"/>
                  </a:solidFill>
                </a:endParaRPr>
              </a:p>
              <a:p>
                <a:r>
                  <a:rPr lang="en-US" sz="1600" b="0" dirty="0">
                    <a:solidFill>
                      <a:srgbClr val="7E6C6C"/>
                    </a:solidFill>
                  </a:rPr>
                  <a:t>Using a </a:t>
                </a:r>
                <a:r>
                  <a:rPr lang="en-US" sz="1600" dirty="0" err="1">
                    <a:solidFill>
                      <a:srgbClr val="7E6C6C"/>
                    </a:solidFill>
                  </a:rPr>
                  <a:t>L</a:t>
                </a:r>
                <a:r>
                  <a:rPr lang="en-US" sz="1600" b="0" dirty="0" err="1">
                    <a:solidFill>
                      <a:srgbClr val="7E6C6C"/>
                    </a:solidFill>
                  </a:rPr>
                  <a:t>agrangian</a:t>
                </a:r>
                <a:r>
                  <a:rPr lang="en-US" sz="1600" b="0" dirty="0">
                    <a:solidFill>
                      <a:srgbClr val="7E6C6C"/>
                    </a:solidFill>
                  </a:rPr>
                  <a:t> inspired m-dimensional dual variable </a:t>
                </a:r>
                <a14:m>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𝜆</m:t>
                    </m:r>
                  </m:oMath>
                </a14:m>
                <a:r>
                  <a:rPr lang="en-US" sz="1600" b="0" dirty="0">
                    <a:solidFill>
                      <a:srgbClr val="7E6C6C"/>
                    </a:solidFill>
                  </a:rPr>
                  <a:t>, defined as</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solidFill>
                                <a:srgbClr val="7E6C6C"/>
                              </a:solidFill>
                              <a:latin typeface="Cambria Math" panose="02040503050406030204" pitchFamily="18" charset="0"/>
                              <a:ea typeface="Cambria Math" panose="02040503050406030204" pitchFamily="18" charset="0"/>
                            </a:rPr>
                          </m:ctrlPr>
                        </m:sSubPr>
                        <m:e>
                          <m:r>
                            <a:rPr lang="en-US" sz="1600" b="0" i="1" smtClean="0">
                              <a:solidFill>
                                <a:srgbClr val="7E6C6C"/>
                              </a:solidFill>
                              <a:latin typeface="Cambria Math" panose="02040503050406030204" pitchFamily="18" charset="0"/>
                              <a:ea typeface="Cambria Math" panose="02040503050406030204" pitchFamily="18" charset="0"/>
                            </a:rPr>
                            <m:t>𝜆</m:t>
                          </m:r>
                        </m:e>
                        <m:sub>
                          <m:r>
                            <a:rPr lang="en-US" sz="1600" b="0" i="1" smtClean="0">
                              <a:solidFill>
                                <a:srgbClr val="7E6C6C"/>
                              </a:solidFill>
                              <a:latin typeface="Cambria Math" panose="02040503050406030204" pitchFamily="18" charset="0"/>
                              <a:ea typeface="Cambria Math" panose="02040503050406030204" pitchFamily="18" charset="0"/>
                            </a:rPr>
                            <m:t>𝑖</m:t>
                          </m:r>
                        </m:sub>
                      </m:sSub>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𝑐</m:t>
                          </m:r>
                        </m:e>
                        <m:sub>
                          <m:r>
                            <a:rPr lang="en-US" sz="1600" b="0" i="1" smtClean="0">
                              <a:solidFill>
                                <a:srgbClr val="7E6C6C"/>
                              </a:solidFill>
                              <a:latin typeface="Cambria Math" panose="02040503050406030204" pitchFamily="18" charset="0"/>
                            </a:rPr>
                            <m:t>𝑖</m:t>
                          </m:r>
                        </m:sub>
                      </m:sSub>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𝑥</m:t>
                          </m:r>
                        </m:e>
                      </m:d>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𝜇</m:t>
                      </m:r>
                      <m:r>
                        <a:rPr lang="en-US" sz="1600" b="0" i="1" smtClean="0">
                          <a:solidFill>
                            <a:srgbClr val="7E6C6C"/>
                          </a:solidFill>
                          <a:latin typeface="Cambria Math" panose="02040503050406030204" pitchFamily="18" charset="0"/>
                          <a:ea typeface="Cambria Math" panose="02040503050406030204" pitchFamily="18" charset="0"/>
                        </a:rPr>
                        <m:t> ∀ </m:t>
                      </m:r>
                      <m:r>
                        <a:rPr lang="en-US" sz="1600" b="0" i="1" smtClean="0">
                          <a:solidFill>
                            <a:srgbClr val="7E6C6C"/>
                          </a:solidFill>
                          <a:latin typeface="Cambria Math" panose="02040503050406030204" pitchFamily="18" charset="0"/>
                          <a:ea typeface="Cambria Math" panose="02040503050406030204" pitchFamily="18" charset="0"/>
                        </a:rPr>
                        <m:t>𝑖</m:t>
                      </m:r>
                      <m:r>
                        <a:rPr lang="en-US" sz="1600" b="0" i="1" smtClean="0">
                          <a:solidFill>
                            <a:srgbClr val="7E6C6C"/>
                          </a:solidFill>
                          <a:latin typeface="Cambria Math" panose="02040503050406030204" pitchFamily="18" charset="0"/>
                          <a:ea typeface="Cambria Math" panose="02040503050406030204" pitchFamily="18" charset="0"/>
                        </a:rPr>
                        <m:t>=1,…,</m:t>
                      </m:r>
                      <m:r>
                        <a:rPr lang="en-US" sz="1600" b="0" i="1" smtClean="0">
                          <a:solidFill>
                            <a:srgbClr val="7E6C6C"/>
                          </a:solidFill>
                          <a:latin typeface="Cambria Math" panose="02040503050406030204" pitchFamily="18" charset="0"/>
                          <a:ea typeface="Cambria Math" panose="02040503050406030204" pitchFamily="18" charset="0"/>
                        </a:rPr>
                        <m:t>𝑚</m:t>
                      </m:r>
                    </m:oMath>
                  </m:oMathPara>
                </a14:m>
                <a:endParaRPr lang="en-CH" sz="1600" dirty="0">
                  <a:solidFill>
                    <a:srgbClr val="7E6C6C"/>
                  </a:solidFill>
                </a:endParaRPr>
              </a:p>
              <a:p>
                <a:pPr marL="0" indent="0">
                  <a:buNone/>
                </a:pPr>
                <a14:m>
                  <m:oMathPara xmlns:m="http://schemas.openxmlformats.org/officeDocument/2006/math">
                    <m:oMathParaPr>
                      <m:jc m:val="centerGroup"/>
                    </m:oMathParaPr>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𝜇</m:t>
                      </m:r>
                      <m:r>
                        <a:rPr lang="en-US" sz="1600" b="0" i="1" smtClean="0">
                          <a:solidFill>
                            <a:srgbClr val="7E6C6C"/>
                          </a:solidFill>
                          <a:latin typeface="Cambria Math" panose="02040503050406030204" pitchFamily="18" charset="0"/>
                          <a:ea typeface="Cambria Math" panose="02040503050406030204" pitchFamily="18" charset="0"/>
                        </a:rPr>
                        <m:t>1−</m:t>
                      </m:r>
                      <m:r>
                        <a:rPr lang="en-US" sz="1600" b="0" i="1" smtClean="0">
                          <a:solidFill>
                            <a:srgbClr val="7E6C6C"/>
                          </a:solidFill>
                          <a:latin typeface="Cambria Math" panose="02040503050406030204" pitchFamily="18" charset="0"/>
                          <a:ea typeface="Cambria Math" panose="02040503050406030204" pitchFamily="18" charset="0"/>
                        </a:rPr>
                        <m:t>𝑑𝑖𝑎𝑔</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𝑐</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𝑥</m:t>
                              </m:r>
                            </m:e>
                          </m:d>
                        </m:e>
                      </m:d>
                      <m:r>
                        <a:rPr lang="en-US" sz="1600" b="0" i="1" smtClean="0">
                          <a:solidFill>
                            <a:srgbClr val="7E6C6C"/>
                          </a:solidFill>
                          <a:latin typeface="Cambria Math" panose="02040503050406030204" pitchFamily="18" charset="0"/>
                          <a:ea typeface="Cambria Math" panose="02040503050406030204" pitchFamily="18" charset="0"/>
                        </a:rPr>
                        <m:t>𝜆</m:t>
                      </m:r>
                      <m:r>
                        <a:rPr lang="en-US" sz="1600" b="0" i="1" smtClean="0">
                          <a:solidFill>
                            <a:srgbClr val="7E6C6C"/>
                          </a:solidFill>
                          <a:latin typeface="Cambria Math" panose="02040503050406030204" pitchFamily="18" charset="0"/>
                          <a:ea typeface="Cambria Math" panose="02040503050406030204" pitchFamily="18" charset="0"/>
                        </a:rPr>
                        <m:t>=0</m:t>
                      </m:r>
                    </m:oMath>
                  </m:oMathPara>
                </a14:m>
                <a:endParaRPr lang="en-US" sz="1600" b="0" dirty="0">
                  <a:solidFill>
                    <a:srgbClr val="7E6C6C"/>
                  </a:solidFill>
                </a:endParaRPr>
              </a:p>
              <a:p>
                <a:r>
                  <a:rPr lang="en-US" sz="1600" b="0" dirty="0">
                    <a:solidFill>
                      <a:srgbClr val="7E6C6C"/>
                    </a:solidFill>
                  </a:rPr>
                  <a:t>Applying optimization procedure of equating gradient to zero and substituting the value of </a:t>
                </a:r>
                <a14:m>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𝜇</m:t>
                    </m:r>
                  </m:oMath>
                </a14:m>
                <a:r>
                  <a:rPr lang="en-US" sz="1600" b="0" dirty="0">
                    <a:solidFill>
                      <a:srgbClr val="7E6C6C"/>
                    </a:solidFill>
                  </a:rPr>
                  <a:t>, we eventually get</a:t>
                </a:r>
              </a:p>
              <a:p>
                <a:pPr marL="0" indent="0">
                  <a:buNone/>
                </a:pPr>
                <a14:m>
                  <m:oMathPara xmlns:m="http://schemas.openxmlformats.org/officeDocument/2006/math">
                    <m:oMathParaPr>
                      <m:jc m:val="centerGroup"/>
                    </m:oMathParaPr>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𝑔</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𝑥</m:t>
                          </m:r>
                        </m:e>
                      </m:d>
                      <m:r>
                        <a:rPr lang="en-US" sz="1600" b="0" i="1" smtClean="0">
                          <a:solidFill>
                            <a:srgbClr val="7E6C6C"/>
                          </a:solidFill>
                          <a:latin typeface="Cambria Math" panose="02040503050406030204" pitchFamily="18" charset="0"/>
                          <a:ea typeface="Cambria Math" panose="02040503050406030204" pitchFamily="18" charset="0"/>
                        </a:rPr>
                        <m:t>−</m:t>
                      </m:r>
                      <m:sSup>
                        <m:sSupPr>
                          <m:ctrlPr>
                            <a:rPr lang="en-US" sz="1600" b="0" i="1" smtClean="0">
                              <a:solidFill>
                                <a:srgbClr val="7E6C6C"/>
                              </a:solidFill>
                              <a:latin typeface="Cambria Math" panose="02040503050406030204" pitchFamily="18" charset="0"/>
                              <a:ea typeface="Cambria Math" panose="02040503050406030204" pitchFamily="18" charset="0"/>
                            </a:rPr>
                          </m:ctrlPr>
                        </m:sSupPr>
                        <m:e>
                          <m:r>
                            <a:rPr lang="en-US" sz="1600" b="0" i="1" smtClean="0">
                              <a:solidFill>
                                <a:srgbClr val="7E6C6C"/>
                              </a:solidFill>
                              <a:latin typeface="Cambria Math" panose="02040503050406030204" pitchFamily="18" charset="0"/>
                              <a:ea typeface="Cambria Math" panose="02040503050406030204" pitchFamily="18" charset="0"/>
                            </a:rPr>
                            <m:t>𝐽</m:t>
                          </m:r>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𝑥</m:t>
                          </m:r>
                          <m:r>
                            <a:rPr lang="en-US" sz="1600" b="0" i="1" smtClean="0">
                              <a:solidFill>
                                <a:srgbClr val="7E6C6C"/>
                              </a:solidFill>
                              <a:latin typeface="Cambria Math" panose="02040503050406030204" pitchFamily="18" charset="0"/>
                              <a:ea typeface="Cambria Math" panose="02040503050406030204" pitchFamily="18" charset="0"/>
                            </a:rPr>
                            <m:t>)</m:t>
                          </m:r>
                        </m:e>
                        <m:sup>
                          <m:r>
                            <a:rPr lang="en-US" sz="1600" b="0" i="1" smtClean="0">
                              <a:solidFill>
                                <a:srgbClr val="7E6C6C"/>
                              </a:solidFill>
                              <a:latin typeface="Cambria Math" panose="02040503050406030204" pitchFamily="18" charset="0"/>
                              <a:ea typeface="Cambria Math" panose="02040503050406030204" pitchFamily="18" charset="0"/>
                            </a:rPr>
                            <m:t>𝑇</m:t>
                          </m:r>
                        </m:sup>
                      </m:sSup>
                      <m:r>
                        <a:rPr lang="en-US" sz="1600" b="0" i="1" smtClean="0">
                          <a:solidFill>
                            <a:srgbClr val="7E6C6C"/>
                          </a:solidFill>
                          <a:latin typeface="Cambria Math" panose="02040503050406030204" pitchFamily="18" charset="0"/>
                          <a:ea typeface="Cambria Math" panose="02040503050406030204" pitchFamily="18" charset="0"/>
                        </a:rPr>
                        <m:t>𝜆</m:t>
                      </m:r>
                      <m:r>
                        <a:rPr lang="en-US" sz="1600" b="0" i="1" smtClean="0">
                          <a:solidFill>
                            <a:srgbClr val="7E6C6C"/>
                          </a:solidFill>
                          <a:latin typeface="Cambria Math" panose="02040503050406030204" pitchFamily="18" charset="0"/>
                          <a:ea typeface="Cambria Math" panose="02040503050406030204" pitchFamily="18" charset="0"/>
                        </a:rPr>
                        <m:t>=0</m:t>
                      </m:r>
                    </m:oMath>
                  </m:oMathPara>
                </a14:m>
                <a:br>
                  <a:rPr lang="en-US" sz="1600" b="0" dirty="0">
                    <a:solidFill>
                      <a:srgbClr val="7E6C6C"/>
                    </a:solidFill>
                  </a:rPr>
                </a:br>
                <a:endParaRPr lang="en-US" sz="1600" b="0" dirty="0">
                  <a:solidFill>
                    <a:srgbClr val="7E6C6C"/>
                  </a:solidFill>
                </a:endParaRPr>
              </a:p>
            </p:txBody>
          </p:sp>
        </mc:Choice>
        <mc:Fallback xmlns="">
          <p:sp>
            <p:nvSpPr>
              <p:cNvPr id="122" name="Content Placeholder 121">
                <a:extLst>
                  <a:ext uri="{FF2B5EF4-FFF2-40B4-BE49-F238E27FC236}">
                    <a16:creationId xmlns:a16="http://schemas.microsoft.com/office/drawing/2014/main" id="{D6F86862-C3EC-3F9A-7F14-AF6069243FD0}"/>
                  </a:ext>
                </a:extLst>
              </p:cNvPr>
              <p:cNvSpPr>
                <a:spLocks noGrp="1" noRot="1" noChangeAspect="1" noMove="1" noResize="1" noEditPoints="1" noAdjustHandles="1" noChangeArrowheads="1" noChangeShapeType="1" noTextEdit="1"/>
              </p:cNvSpPr>
              <p:nvPr>
                <p:ph idx="1"/>
              </p:nvPr>
            </p:nvSpPr>
            <p:spPr>
              <a:xfrm>
                <a:off x="4693098" y="1721549"/>
                <a:ext cx="7348959" cy="4351338"/>
              </a:xfrm>
              <a:blipFill>
                <a:blip r:embed="rId5"/>
                <a:stretch>
                  <a:fillRect l="-345" t="-14244"/>
                </a:stretch>
              </a:blipFill>
            </p:spPr>
            <p:txBody>
              <a:bodyPr/>
              <a:lstStyle/>
              <a:p>
                <a:r>
                  <a:rPr lang="en-CH">
                    <a:noFill/>
                  </a:rPr>
                  <a:t> </a:t>
                </a:r>
              </a:p>
            </p:txBody>
          </p:sp>
        </mc:Fallback>
      </mc:AlternateContent>
      <p:sp>
        <p:nvSpPr>
          <p:cNvPr id="4" name="Slide Number Placeholder 3">
            <a:extLst>
              <a:ext uri="{FF2B5EF4-FFF2-40B4-BE49-F238E27FC236}">
                <a16:creationId xmlns:a16="http://schemas.microsoft.com/office/drawing/2014/main" id="{CCA7381A-3673-5971-C842-B7DB6917DC58}"/>
              </a:ext>
            </a:extLst>
          </p:cNvPr>
          <p:cNvSpPr>
            <a:spLocks noGrp="1"/>
          </p:cNvSpPr>
          <p:nvPr>
            <p:ph type="sldNum" sz="quarter" idx="12"/>
          </p:nvPr>
        </p:nvSpPr>
        <p:spPr/>
        <p:txBody>
          <a:bodyPr/>
          <a:lstStyle/>
          <a:p>
            <a:fld id="{C814EB84-CF03-FB44-8028-0D1802CB39D8}" type="slidenum">
              <a:rPr lang="en-CH" smtClean="0"/>
              <a:t>33</a:t>
            </a:fld>
            <a:endParaRPr lang="en-CH" dirty="0"/>
          </a:p>
        </p:txBody>
      </p:sp>
    </p:spTree>
    <p:extLst>
      <p:ext uri="{BB962C8B-B14F-4D97-AF65-F5344CB8AC3E}">
        <p14:creationId xmlns:p14="http://schemas.microsoft.com/office/powerpoint/2010/main" val="176479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Interior Point Method (IPM)</a:t>
            </a:r>
          </a:p>
        </p:txBody>
      </p:sp>
      <p:grpSp>
        <p:nvGrpSpPr>
          <p:cNvPr id="123" name="Group 122">
            <a:extLst>
              <a:ext uri="{FF2B5EF4-FFF2-40B4-BE49-F238E27FC236}">
                <a16:creationId xmlns:a16="http://schemas.microsoft.com/office/drawing/2014/main" id="{6E652940-0470-080F-F7FC-5FA0AB9BC1B2}"/>
              </a:ext>
            </a:extLst>
          </p:cNvPr>
          <p:cNvGrpSpPr/>
          <p:nvPr/>
        </p:nvGrpSpPr>
        <p:grpSpPr>
          <a:xfrm>
            <a:off x="412953" y="2209959"/>
            <a:ext cx="3907961" cy="2438082"/>
            <a:chOff x="-1" y="2532188"/>
            <a:chExt cx="3466968" cy="216295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739083-98B6-0747-960B-36E9AF9EB10C}"/>
                    </a:ext>
                  </a:extLst>
                </p:cNvPr>
                <p:cNvSpPr txBox="1"/>
                <p:nvPr/>
              </p:nvSpPr>
              <p:spPr>
                <a:xfrm>
                  <a:off x="1168324" y="3144539"/>
                  <a:ext cx="2298643" cy="615553"/>
                </a:xfrm>
                <a:prstGeom prst="rect">
                  <a:avLst/>
                </a:prstGeom>
                <a:noFill/>
              </p:spPr>
              <p:txBody>
                <a:bodyPr wrap="none" lIns="0" tIns="0" rIns="0" bIns="0" rtlCol="0">
                  <a:spAutoFit/>
                </a:bodyPr>
                <a:lstStyle/>
                <a:p>
                  <a14:m>
                    <m:oMath xmlns:m="http://schemas.openxmlformats.org/officeDocument/2006/math">
                      <m:r>
                        <a:rPr lang="en-US" sz="2000" b="0" i="1" smtClean="0">
                          <a:solidFill>
                            <a:srgbClr val="7E6C6C"/>
                          </a:solidFill>
                          <a:latin typeface="Cambria Math" panose="02040503050406030204" pitchFamily="18" charset="0"/>
                        </a:rPr>
                        <m:t>𝑥</m:t>
                      </m:r>
                      <m:r>
                        <a:rPr lang="en-US" sz="2000" i="1">
                          <a:solidFill>
                            <a:srgbClr val="7E6C6C"/>
                          </a:solidFill>
                          <a:latin typeface="Cambria Math" panose="02040503050406030204" pitchFamily="18" charset="0"/>
                          <a:ea typeface="Cambria Math" panose="02040503050406030204" pitchFamily="18" charset="0"/>
                        </a:rPr>
                        <m:t>∈</m:t>
                      </m:r>
                      <m:r>
                        <a:rPr lang="en-US" sz="2000" i="1" smtClean="0">
                          <a:solidFill>
                            <a:srgbClr val="7E6C6C"/>
                          </a:solidFill>
                          <a:latin typeface="Cambria Math" panose="02040503050406030204" pitchFamily="18" charset="0"/>
                          <a:ea typeface="Cambria Math" panose="02040503050406030204" pitchFamily="18" charset="0"/>
                        </a:rPr>
                        <m:t>ℝ</m:t>
                      </m:r>
                    </m:oMath>
                  </a14:m>
                  <a:r>
                    <a:rPr lang="en-CH" sz="2000" dirty="0">
                      <a:solidFill>
                        <a:srgbClr val="7E6C6C"/>
                      </a:solidFill>
                    </a:rPr>
                    <a:t>  </a:t>
                  </a:r>
                </a:p>
                <a:p>
                  <a14:m>
                    <m:oMath xmlns:m="http://schemas.openxmlformats.org/officeDocument/2006/math">
                      <m:sSub>
                        <m:sSubPr>
                          <m:ctrlPr>
                            <a:rPr lang="en-US" sz="2000" i="1">
                              <a:solidFill>
                                <a:srgbClr val="7E6C6C"/>
                              </a:solidFill>
                              <a:latin typeface="Cambria Math" panose="02040503050406030204" pitchFamily="18" charset="0"/>
                              <a:ea typeface="Cambria Math" panose="02040503050406030204" pitchFamily="18" charset="0"/>
                            </a:rPr>
                          </m:ctrlPr>
                        </m:sSubPr>
                        <m:e>
                          <m:r>
                            <a:rPr lang="en-US" sz="2000" b="0" i="1" smtClean="0">
                              <a:solidFill>
                                <a:srgbClr val="7E6C6C"/>
                              </a:solidFill>
                              <a:latin typeface="Cambria Math" panose="02040503050406030204" pitchFamily="18" charset="0"/>
                              <a:ea typeface="Cambria Math" panose="02040503050406030204" pitchFamily="18" charset="0"/>
                            </a:rPr>
                            <m:t>𝑐</m:t>
                          </m:r>
                        </m:e>
                        <m:sub>
                          <m:r>
                            <a:rPr lang="en-US" sz="2000" i="1">
                              <a:solidFill>
                                <a:srgbClr val="7E6C6C"/>
                              </a:solidFill>
                              <a:latin typeface="Cambria Math" panose="02040503050406030204" pitchFamily="18" charset="0"/>
                              <a:ea typeface="Cambria Math" panose="02040503050406030204" pitchFamily="18" charset="0"/>
                            </a:rPr>
                            <m:t>𝑖</m:t>
                          </m:r>
                        </m:sub>
                      </m:sSub>
                      <m:r>
                        <a:rPr lang="en-US" sz="2000" i="1" smtClean="0">
                          <a:solidFill>
                            <a:srgbClr val="7E6C6C"/>
                          </a:solidFill>
                          <a:latin typeface="Cambria Math" panose="02040503050406030204" pitchFamily="18" charset="0"/>
                          <a:ea typeface="Cambria Math" panose="02040503050406030204" pitchFamily="18" charset="0"/>
                        </a:rPr>
                        <m:t>≥</m:t>
                      </m:r>
                      <m:r>
                        <a:rPr lang="en-US" sz="2000" b="0" i="1" smtClean="0">
                          <a:solidFill>
                            <a:srgbClr val="7E6C6C"/>
                          </a:solidFill>
                          <a:latin typeface="Cambria Math" panose="02040503050406030204" pitchFamily="18" charset="0"/>
                          <a:ea typeface="Cambria Math" panose="02040503050406030204" pitchFamily="18" charset="0"/>
                        </a:rPr>
                        <m:t>0</m:t>
                      </m:r>
                    </m:oMath>
                  </a14:m>
                  <a:r>
                    <a:rPr lang="en-CH" sz="2000" dirty="0">
                      <a:solidFill>
                        <a:srgbClr val="7E6C6C"/>
                      </a:solidFill>
                    </a:rPr>
                    <a:t> for </a:t>
                  </a:r>
                  <a14:m>
                    <m:oMath xmlns:m="http://schemas.openxmlformats.org/officeDocument/2006/math">
                      <m:r>
                        <a:rPr lang="en-US" sz="2000" b="0" i="1" smtClean="0">
                          <a:solidFill>
                            <a:srgbClr val="7E6C6C"/>
                          </a:solidFill>
                          <a:latin typeface="Cambria Math" panose="02040503050406030204" pitchFamily="18" charset="0"/>
                          <a:ea typeface="Cambria Math" panose="02040503050406030204" pitchFamily="18" charset="0"/>
                        </a:rPr>
                        <m:t>𝑖</m:t>
                      </m:r>
                      <m:r>
                        <a:rPr lang="en-US" sz="2000" b="0" i="1" smtClean="0">
                          <a:solidFill>
                            <a:srgbClr val="7E6C6C"/>
                          </a:solidFill>
                          <a:latin typeface="Cambria Math" panose="02040503050406030204" pitchFamily="18" charset="0"/>
                          <a:ea typeface="Cambria Math" panose="02040503050406030204" pitchFamily="18" charset="0"/>
                        </a:rPr>
                        <m:t>=1, …,</m:t>
                      </m:r>
                      <m:r>
                        <a:rPr lang="en-US" sz="2000" b="0" i="1" smtClean="0">
                          <a:solidFill>
                            <a:srgbClr val="7E6C6C"/>
                          </a:solidFill>
                          <a:latin typeface="Cambria Math" panose="02040503050406030204" pitchFamily="18" charset="0"/>
                          <a:ea typeface="Cambria Math" panose="02040503050406030204" pitchFamily="18" charset="0"/>
                        </a:rPr>
                        <m:t>𝑚</m:t>
                      </m:r>
                    </m:oMath>
                  </a14:m>
                  <a:endParaRPr lang="en-CH" sz="2000" dirty="0">
                    <a:solidFill>
                      <a:srgbClr val="7E6C6C"/>
                    </a:solidFill>
                  </a:endParaRPr>
                </a:p>
              </p:txBody>
            </p:sp>
          </mc:Choice>
          <mc:Fallback xmlns="">
            <p:sp>
              <p:nvSpPr>
                <p:cNvPr id="8" name="TextBox 7">
                  <a:extLst>
                    <a:ext uri="{FF2B5EF4-FFF2-40B4-BE49-F238E27FC236}">
                      <a16:creationId xmlns:a16="http://schemas.microsoft.com/office/drawing/2014/main" id="{69739083-98B6-0747-960B-36E9AF9EB10C}"/>
                    </a:ext>
                  </a:extLst>
                </p:cNvPr>
                <p:cNvSpPr txBox="1">
                  <a:spLocks noRot="1" noChangeAspect="1" noMove="1" noResize="1" noEditPoints="1" noAdjustHandles="1" noChangeArrowheads="1" noChangeShapeType="1" noTextEdit="1"/>
                </p:cNvSpPr>
                <p:nvPr/>
              </p:nvSpPr>
              <p:spPr>
                <a:xfrm>
                  <a:off x="1168324" y="3144539"/>
                  <a:ext cx="2298643" cy="615553"/>
                </a:xfrm>
                <a:prstGeom prst="rect">
                  <a:avLst/>
                </a:prstGeom>
                <a:blipFill>
                  <a:blip r:embed="rId2"/>
                  <a:stretch>
                    <a:fillRect l="-2439" b="-8929"/>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DA9E91D7-C76E-ED2D-D45C-C26F7341CCAD}"/>
                    </a:ext>
                  </a:extLst>
                </p:cNvPr>
                <p:cNvSpPr txBox="1"/>
                <p:nvPr/>
              </p:nvSpPr>
              <p:spPr>
                <a:xfrm>
                  <a:off x="-1" y="2532188"/>
                  <a:ext cx="1604211" cy="707886"/>
                </a:xfrm>
                <a:prstGeom prst="rect">
                  <a:avLst/>
                </a:prstGeom>
                <a:noFill/>
              </p:spPr>
              <p:txBody>
                <a:bodyPr wrap="square">
                  <a:spAutoFit/>
                </a:bodyPr>
                <a:lstStyle/>
                <a:p>
                  <a:r>
                    <a:rPr lang="en-GB" sz="2000" b="1" i="1" dirty="0">
                      <a:solidFill>
                        <a:srgbClr val="7E6C6C"/>
                      </a:solidFill>
                    </a:rPr>
                    <a:t>Minimize: </a:t>
                  </a:r>
                  <a14:m>
                    <m:oMath xmlns:m="http://schemas.openxmlformats.org/officeDocument/2006/math">
                      <m:r>
                        <a:rPr lang="en-US" sz="2000" b="0" i="1" smtClean="0">
                          <a:solidFill>
                            <a:srgbClr val="7E6C6C"/>
                          </a:solidFill>
                          <a:latin typeface="Cambria Math" panose="02040503050406030204" pitchFamily="18" charset="0"/>
                        </a:rPr>
                        <m:t>𝑓</m:t>
                      </m:r>
                      <m:d>
                        <m:dPr>
                          <m:ctrlPr>
                            <a:rPr lang="en-US" sz="2000" b="0" i="1" smtClean="0">
                              <a:solidFill>
                                <a:srgbClr val="7E6C6C"/>
                              </a:solidFill>
                              <a:latin typeface="Cambria Math" panose="02040503050406030204" pitchFamily="18" charset="0"/>
                            </a:rPr>
                          </m:ctrlPr>
                        </m:dPr>
                        <m:e>
                          <m:r>
                            <a:rPr lang="en-US" sz="2000" b="0" i="1" smtClean="0">
                              <a:solidFill>
                                <a:srgbClr val="7E6C6C"/>
                              </a:solidFill>
                              <a:latin typeface="Cambria Math" panose="02040503050406030204" pitchFamily="18" charset="0"/>
                            </a:rPr>
                            <m:t>𝑥</m:t>
                          </m:r>
                        </m:e>
                      </m:d>
                    </m:oMath>
                  </a14:m>
                  <a:endParaRPr lang="en-CH" sz="2000" dirty="0">
                    <a:solidFill>
                      <a:srgbClr val="7E6C6C"/>
                    </a:solidFill>
                  </a:endParaRPr>
                </a:p>
              </p:txBody>
            </p:sp>
          </mc:Choice>
          <mc:Fallback xmlns="">
            <p:sp>
              <p:nvSpPr>
                <p:cNvPr id="110" name="TextBox 109">
                  <a:extLst>
                    <a:ext uri="{FF2B5EF4-FFF2-40B4-BE49-F238E27FC236}">
                      <a16:creationId xmlns:a16="http://schemas.microsoft.com/office/drawing/2014/main" id="{DA9E91D7-C76E-ED2D-D45C-C26F7341CCAD}"/>
                    </a:ext>
                  </a:extLst>
                </p:cNvPr>
                <p:cNvSpPr txBox="1">
                  <a:spLocks noRot="1" noChangeAspect="1" noMove="1" noResize="1" noEditPoints="1" noAdjustHandles="1" noChangeArrowheads="1" noChangeShapeType="1" noTextEdit="1"/>
                </p:cNvSpPr>
                <p:nvPr/>
              </p:nvSpPr>
              <p:spPr>
                <a:xfrm>
                  <a:off x="-1" y="2532188"/>
                  <a:ext cx="1604211" cy="707886"/>
                </a:xfrm>
                <a:prstGeom prst="rect">
                  <a:avLst/>
                </a:prstGeom>
                <a:blipFill>
                  <a:blip r:embed="rId3"/>
                  <a:stretch>
                    <a:fillRect l="-3497" t="-4762"/>
                  </a:stretch>
                </a:blipFill>
              </p:spPr>
              <p:txBody>
                <a:bodyPr/>
                <a:lstStyle/>
                <a:p>
                  <a:r>
                    <a:rPr lang="en-CH">
                      <a:noFill/>
                    </a:rPr>
                    <a:t> </a:t>
                  </a:r>
                </a:p>
              </p:txBody>
            </p:sp>
          </mc:Fallback>
        </mc:AlternateContent>
        <p:sp>
          <p:nvSpPr>
            <p:cNvPr id="112" name="TextBox 111">
              <a:extLst>
                <a:ext uri="{FF2B5EF4-FFF2-40B4-BE49-F238E27FC236}">
                  <a16:creationId xmlns:a16="http://schemas.microsoft.com/office/drawing/2014/main" id="{F03DC4B9-DBC2-12B8-07B9-3617B15687B7}"/>
                </a:ext>
              </a:extLst>
            </p:cNvPr>
            <p:cNvSpPr txBox="1"/>
            <p:nvPr/>
          </p:nvSpPr>
          <p:spPr>
            <a:xfrm>
              <a:off x="0" y="3124067"/>
              <a:ext cx="1161854" cy="707886"/>
            </a:xfrm>
            <a:prstGeom prst="rect">
              <a:avLst/>
            </a:prstGeom>
            <a:noFill/>
          </p:spPr>
          <p:txBody>
            <a:bodyPr wrap="square">
              <a:spAutoFit/>
            </a:bodyPr>
            <a:lstStyle/>
            <a:p>
              <a:r>
                <a:rPr lang="en-GB" sz="2000" b="1" i="1" dirty="0">
                  <a:solidFill>
                    <a:srgbClr val="7E6C6C"/>
                  </a:solidFill>
                </a:rPr>
                <a:t>Subject to:</a:t>
              </a:r>
              <a:endParaRPr lang="en-CH" sz="2000" b="1" i="1" dirty="0">
                <a:solidFill>
                  <a:srgbClr val="7E6C6C"/>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DECAD3BC-CD17-C23C-462F-AB72D3690FA3}"/>
                    </a:ext>
                  </a:extLst>
                </p:cNvPr>
                <p:cNvSpPr txBox="1"/>
                <p:nvPr/>
              </p:nvSpPr>
              <p:spPr>
                <a:xfrm>
                  <a:off x="0" y="3987259"/>
                  <a:ext cx="1604211" cy="7078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solidFill>
                              <a:srgbClr val="7E6C6C"/>
                            </a:solidFill>
                            <a:latin typeface="Cambria Math" panose="02040503050406030204" pitchFamily="18" charset="0"/>
                          </a:rPr>
                          <m:t>𝑓</m:t>
                        </m:r>
                        <m:r>
                          <a:rPr lang="en-US" sz="2000" b="0" i="1" smtClean="0">
                            <a:solidFill>
                              <a:srgbClr val="7E6C6C"/>
                            </a:solidFill>
                            <a:latin typeface="Cambria Math" panose="02040503050406030204" pitchFamily="18" charset="0"/>
                          </a:rPr>
                          <m:t>:</m:t>
                        </m:r>
                        <m:sSup>
                          <m:sSupPr>
                            <m:ctrlPr>
                              <a:rPr lang="en-US" sz="2000" i="1" smtClean="0">
                                <a:solidFill>
                                  <a:srgbClr val="7E6C6C"/>
                                </a:solidFill>
                                <a:latin typeface="Cambria Math" panose="02040503050406030204" pitchFamily="18" charset="0"/>
                                <a:ea typeface="Cambria Math" panose="02040503050406030204" pitchFamily="18" charset="0"/>
                              </a:rPr>
                            </m:ctrlPr>
                          </m:sSupPr>
                          <m:e>
                            <m:r>
                              <a:rPr lang="en-US" sz="2000" i="1" smtClean="0">
                                <a:solidFill>
                                  <a:srgbClr val="7E6C6C"/>
                                </a:solidFill>
                                <a:latin typeface="Cambria Math" panose="02040503050406030204" pitchFamily="18" charset="0"/>
                                <a:ea typeface="Cambria Math" panose="02040503050406030204" pitchFamily="18" charset="0"/>
                              </a:rPr>
                              <m:t>ℝ</m:t>
                            </m:r>
                          </m:e>
                          <m:sup>
                            <m:r>
                              <a:rPr lang="en-US" sz="2000" b="0" i="1" smtClean="0">
                                <a:solidFill>
                                  <a:srgbClr val="7E6C6C"/>
                                </a:solidFill>
                                <a:latin typeface="Cambria Math" panose="02040503050406030204" pitchFamily="18" charset="0"/>
                                <a:ea typeface="Cambria Math" panose="02040503050406030204" pitchFamily="18" charset="0"/>
                              </a:rPr>
                              <m:t>𝑛</m:t>
                            </m:r>
                          </m:sup>
                        </m:sSup>
                        <m:r>
                          <a:rPr lang="en-US" sz="2000" i="1" smtClean="0">
                            <a:solidFill>
                              <a:srgbClr val="7E6C6C"/>
                            </a:solidFill>
                            <a:latin typeface="Cambria Math" panose="02040503050406030204" pitchFamily="18" charset="0"/>
                            <a:ea typeface="Cambria Math" panose="02040503050406030204" pitchFamily="18" charset="0"/>
                          </a:rPr>
                          <m:t>→</m:t>
                        </m:r>
                        <m:r>
                          <a:rPr lang="en-US" sz="2000" b="0" i="1" smtClean="0">
                            <a:solidFill>
                              <a:srgbClr val="7E6C6C"/>
                            </a:solidFill>
                            <a:latin typeface="Cambria Math" panose="02040503050406030204" pitchFamily="18" charset="0"/>
                            <a:ea typeface="Cambria Math" panose="02040503050406030204" pitchFamily="18" charset="0"/>
                          </a:rPr>
                          <m:t> </m:t>
                        </m:r>
                        <m:r>
                          <a:rPr lang="en-US" sz="2000" i="1" smtClean="0">
                            <a:solidFill>
                              <a:srgbClr val="7E6C6C"/>
                            </a:solidFill>
                            <a:latin typeface="Cambria Math" panose="02040503050406030204" pitchFamily="18" charset="0"/>
                            <a:ea typeface="Cambria Math" panose="02040503050406030204" pitchFamily="18" charset="0"/>
                          </a:rPr>
                          <m:t>ℝ</m:t>
                        </m:r>
                      </m:oMath>
                    </m:oMathPara>
                  </a14:m>
                  <a:endParaRPr lang="en-US" sz="2000" dirty="0">
                    <a:solidFill>
                      <a:srgbClr val="7E6C6C"/>
                    </a:solidFill>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000" i="1" smtClean="0">
                                <a:solidFill>
                                  <a:srgbClr val="7E6C6C"/>
                                </a:solidFill>
                                <a:latin typeface="Cambria Math" panose="02040503050406030204" pitchFamily="18" charset="0"/>
                                <a:ea typeface="Cambria Math" panose="02040503050406030204" pitchFamily="18" charset="0"/>
                              </a:rPr>
                            </m:ctrlPr>
                          </m:sSubPr>
                          <m:e>
                            <m:r>
                              <a:rPr lang="en-US" sz="2000" b="0" i="1" smtClean="0">
                                <a:solidFill>
                                  <a:srgbClr val="7E6C6C"/>
                                </a:solidFill>
                                <a:latin typeface="Cambria Math" panose="02040503050406030204" pitchFamily="18" charset="0"/>
                                <a:ea typeface="Cambria Math" panose="02040503050406030204" pitchFamily="18" charset="0"/>
                              </a:rPr>
                              <m:t>𝑐</m:t>
                            </m:r>
                          </m:e>
                          <m:sub>
                            <m:r>
                              <a:rPr lang="en-US" sz="2000" i="1">
                                <a:solidFill>
                                  <a:srgbClr val="7E6C6C"/>
                                </a:solidFill>
                                <a:latin typeface="Cambria Math" panose="02040503050406030204" pitchFamily="18" charset="0"/>
                                <a:ea typeface="Cambria Math" panose="02040503050406030204" pitchFamily="18" charset="0"/>
                              </a:rPr>
                              <m:t>𝑖</m:t>
                            </m:r>
                          </m:sub>
                        </m:sSub>
                        <m:r>
                          <a:rPr lang="en-US" sz="2000" b="0" i="1" smtClean="0">
                            <a:solidFill>
                              <a:srgbClr val="7E6C6C"/>
                            </a:solidFill>
                            <a:latin typeface="Cambria Math" panose="02040503050406030204" pitchFamily="18" charset="0"/>
                          </a:rPr>
                          <m:t>:</m:t>
                        </m:r>
                        <m:sSup>
                          <m:sSupPr>
                            <m:ctrlPr>
                              <a:rPr lang="en-US" sz="2000" i="1" smtClean="0">
                                <a:solidFill>
                                  <a:srgbClr val="7E6C6C"/>
                                </a:solidFill>
                                <a:latin typeface="Cambria Math" panose="02040503050406030204" pitchFamily="18" charset="0"/>
                                <a:ea typeface="Cambria Math" panose="02040503050406030204" pitchFamily="18" charset="0"/>
                              </a:rPr>
                            </m:ctrlPr>
                          </m:sSupPr>
                          <m:e>
                            <m:r>
                              <a:rPr lang="en-US" sz="2000" i="1" smtClean="0">
                                <a:solidFill>
                                  <a:srgbClr val="7E6C6C"/>
                                </a:solidFill>
                                <a:latin typeface="Cambria Math" panose="02040503050406030204" pitchFamily="18" charset="0"/>
                                <a:ea typeface="Cambria Math" panose="02040503050406030204" pitchFamily="18" charset="0"/>
                              </a:rPr>
                              <m:t>ℝ</m:t>
                            </m:r>
                          </m:e>
                          <m:sup>
                            <m:r>
                              <a:rPr lang="en-US" sz="2000" b="0" i="1" smtClean="0">
                                <a:solidFill>
                                  <a:srgbClr val="7E6C6C"/>
                                </a:solidFill>
                                <a:latin typeface="Cambria Math" panose="02040503050406030204" pitchFamily="18" charset="0"/>
                                <a:ea typeface="Cambria Math" panose="02040503050406030204" pitchFamily="18" charset="0"/>
                              </a:rPr>
                              <m:t>𝑛</m:t>
                            </m:r>
                          </m:sup>
                        </m:sSup>
                        <m:r>
                          <a:rPr lang="en-US" sz="2000" i="1" smtClean="0">
                            <a:solidFill>
                              <a:srgbClr val="7E6C6C"/>
                            </a:solidFill>
                            <a:latin typeface="Cambria Math" panose="02040503050406030204" pitchFamily="18" charset="0"/>
                            <a:ea typeface="Cambria Math" panose="02040503050406030204" pitchFamily="18" charset="0"/>
                          </a:rPr>
                          <m:t>→</m:t>
                        </m:r>
                        <m:r>
                          <a:rPr lang="en-US" sz="2000" b="0" i="1" smtClean="0">
                            <a:solidFill>
                              <a:srgbClr val="7E6C6C"/>
                            </a:solidFill>
                            <a:latin typeface="Cambria Math" panose="02040503050406030204" pitchFamily="18" charset="0"/>
                            <a:ea typeface="Cambria Math" panose="02040503050406030204" pitchFamily="18" charset="0"/>
                          </a:rPr>
                          <m:t> </m:t>
                        </m:r>
                        <m:r>
                          <a:rPr lang="en-US" sz="2000" i="1" smtClean="0">
                            <a:solidFill>
                              <a:srgbClr val="7E6C6C"/>
                            </a:solidFill>
                            <a:latin typeface="Cambria Math" panose="02040503050406030204" pitchFamily="18" charset="0"/>
                            <a:ea typeface="Cambria Math" panose="02040503050406030204" pitchFamily="18" charset="0"/>
                          </a:rPr>
                          <m:t>ℝ</m:t>
                        </m:r>
                      </m:oMath>
                    </m:oMathPara>
                  </a14:m>
                  <a:endParaRPr lang="en-CH" sz="2000" dirty="0">
                    <a:solidFill>
                      <a:srgbClr val="7E6C6C"/>
                    </a:solidFill>
                  </a:endParaRPr>
                </a:p>
              </p:txBody>
            </p:sp>
          </mc:Choice>
          <mc:Fallback xmlns="">
            <p:sp>
              <p:nvSpPr>
                <p:cNvPr id="115" name="TextBox 114">
                  <a:extLst>
                    <a:ext uri="{FF2B5EF4-FFF2-40B4-BE49-F238E27FC236}">
                      <a16:creationId xmlns:a16="http://schemas.microsoft.com/office/drawing/2014/main" id="{DECAD3BC-CD17-C23C-462F-AB72D3690FA3}"/>
                    </a:ext>
                  </a:extLst>
                </p:cNvPr>
                <p:cNvSpPr txBox="1">
                  <a:spLocks noRot="1" noChangeAspect="1" noMove="1" noResize="1" noEditPoints="1" noAdjustHandles="1" noChangeArrowheads="1" noChangeShapeType="1" noTextEdit="1"/>
                </p:cNvSpPr>
                <p:nvPr/>
              </p:nvSpPr>
              <p:spPr>
                <a:xfrm>
                  <a:off x="0" y="3987259"/>
                  <a:ext cx="1604211" cy="707886"/>
                </a:xfrm>
                <a:prstGeom prst="rect">
                  <a:avLst/>
                </a:prstGeom>
                <a:blipFill>
                  <a:blip r:embed="rId4"/>
                  <a:stretch>
                    <a:fillRect l="-1399"/>
                  </a:stretch>
                </a:blipFill>
              </p:spPr>
              <p:txBody>
                <a:bodyPr/>
                <a:lstStyle/>
                <a:p>
                  <a:r>
                    <a:rPr lang="en-CH">
                      <a:noFill/>
                    </a:rPr>
                    <a:t> </a:t>
                  </a:r>
                </a:p>
              </p:txBody>
            </p:sp>
          </mc:Fallback>
        </mc:AlternateContent>
      </p:grpSp>
      <p:sp>
        <p:nvSpPr>
          <p:cNvPr id="116" name="Rectangle 115">
            <a:extLst>
              <a:ext uri="{FF2B5EF4-FFF2-40B4-BE49-F238E27FC236}">
                <a16:creationId xmlns:a16="http://schemas.microsoft.com/office/drawing/2014/main" id="{2B700D9C-70FA-427A-051E-F91842D80B33}"/>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118" name="Rectangle 117">
            <a:extLst>
              <a:ext uri="{FF2B5EF4-FFF2-40B4-BE49-F238E27FC236}">
                <a16:creationId xmlns:a16="http://schemas.microsoft.com/office/drawing/2014/main" id="{6B9D813B-DD81-9F6A-C56C-A5A2214DEC5F}"/>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mc:AlternateContent xmlns:mc="http://schemas.openxmlformats.org/markup-compatibility/2006" xmlns:a14="http://schemas.microsoft.com/office/drawing/2010/main">
        <mc:Choice Requires="a14">
          <p:sp>
            <p:nvSpPr>
              <p:cNvPr id="4" name="Content Placeholder 121">
                <a:extLst>
                  <a:ext uri="{FF2B5EF4-FFF2-40B4-BE49-F238E27FC236}">
                    <a16:creationId xmlns:a16="http://schemas.microsoft.com/office/drawing/2014/main" id="{9959EFF7-6B37-9E61-25D2-87DBCA3112DF}"/>
                  </a:ext>
                </a:extLst>
              </p:cNvPr>
              <p:cNvSpPr>
                <a:spLocks noGrp="1"/>
              </p:cNvSpPr>
              <p:nvPr>
                <p:ph idx="1"/>
              </p:nvPr>
            </p:nvSpPr>
            <p:spPr>
              <a:xfrm>
                <a:off x="4525949" y="1499383"/>
                <a:ext cx="7348959" cy="4351338"/>
              </a:xfrm>
            </p:spPr>
            <p:txBody>
              <a:bodyPr>
                <a:normAutofit/>
              </a:bodyPr>
              <a:lstStyle/>
              <a:p>
                <a:pPr marL="0" indent="0">
                  <a:buNone/>
                </a:pPr>
                <a:endParaRPr lang="en-US" sz="1600" b="0" dirty="0">
                  <a:solidFill>
                    <a:srgbClr val="7E6C6C"/>
                  </a:solidFill>
                </a:endParaRPr>
              </a:p>
              <a:p>
                <a:r>
                  <a:rPr lang="en-US" sz="1600" b="0" dirty="0">
                    <a:solidFill>
                      <a:srgbClr val="7E6C6C"/>
                    </a:solidFill>
                  </a:rPr>
                  <a:t>We have the following two equations now:</a:t>
                </a:r>
              </a:p>
              <a:p>
                <a:pPr marL="0" indent="0">
                  <a:buNone/>
                </a:pPr>
                <a14:m>
                  <m:oMathPara xmlns:m="http://schemas.openxmlformats.org/officeDocument/2006/math">
                    <m:oMathParaPr>
                      <m:jc m:val="centerGroup"/>
                    </m:oMathParaPr>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𝜇</m:t>
                      </m:r>
                      <m:r>
                        <a:rPr lang="en-US" sz="1600" b="0" i="1" smtClean="0">
                          <a:solidFill>
                            <a:srgbClr val="7E6C6C"/>
                          </a:solidFill>
                          <a:latin typeface="Cambria Math" panose="02040503050406030204" pitchFamily="18" charset="0"/>
                          <a:ea typeface="Cambria Math" panose="02040503050406030204" pitchFamily="18" charset="0"/>
                        </a:rPr>
                        <m:t>1−</m:t>
                      </m:r>
                      <m:r>
                        <a:rPr lang="en-US" sz="1600" b="0" i="1" smtClean="0">
                          <a:solidFill>
                            <a:srgbClr val="7E6C6C"/>
                          </a:solidFill>
                          <a:latin typeface="Cambria Math" panose="02040503050406030204" pitchFamily="18" charset="0"/>
                          <a:ea typeface="Cambria Math" panose="02040503050406030204" pitchFamily="18" charset="0"/>
                        </a:rPr>
                        <m:t>𝑑𝑖𝑎𝑔</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𝑐</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𝑥</m:t>
                              </m:r>
                            </m:e>
                          </m:d>
                        </m:e>
                      </m:d>
                      <m:r>
                        <a:rPr lang="en-US" sz="1600" b="0" i="1" smtClean="0">
                          <a:solidFill>
                            <a:srgbClr val="7E6C6C"/>
                          </a:solidFill>
                          <a:latin typeface="Cambria Math" panose="02040503050406030204" pitchFamily="18" charset="0"/>
                          <a:ea typeface="Cambria Math" panose="02040503050406030204" pitchFamily="18" charset="0"/>
                        </a:rPr>
                        <m:t>𝜆</m:t>
                      </m:r>
                      <m:r>
                        <a:rPr lang="en-US" sz="1600" b="0" i="1" smtClean="0">
                          <a:solidFill>
                            <a:srgbClr val="7E6C6C"/>
                          </a:solidFill>
                          <a:latin typeface="Cambria Math" panose="02040503050406030204" pitchFamily="18" charset="0"/>
                          <a:ea typeface="Cambria Math" panose="02040503050406030204" pitchFamily="18" charset="0"/>
                        </a:rPr>
                        <m:t>=0</m:t>
                      </m:r>
                    </m:oMath>
                  </m:oMathPara>
                </a14:m>
                <a:endParaRPr lang="en-US" sz="1600" b="0" dirty="0">
                  <a:solidFill>
                    <a:srgbClr val="7E6C6C"/>
                  </a:solidFill>
                </a:endParaRPr>
              </a:p>
              <a:p>
                <a:pPr marL="0" indent="0">
                  <a:buNone/>
                </a:pPr>
                <a14:m>
                  <m:oMathPara xmlns:m="http://schemas.openxmlformats.org/officeDocument/2006/math">
                    <m:oMathParaPr>
                      <m:jc m:val="centerGroup"/>
                    </m:oMathParaPr>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𝑔</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𝑥</m:t>
                          </m:r>
                        </m:e>
                      </m:d>
                      <m:r>
                        <a:rPr lang="en-US" sz="1600" b="0" i="1" smtClean="0">
                          <a:solidFill>
                            <a:srgbClr val="7E6C6C"/>
                          </a:solidFill>
                          <a:latin typeface="Cambria Math" panose="02040503050406030204" pitchFamily="18" charset="0"/>
                          <a:ea typeface="Cambria Math" panose="02040503050406030204" pitchFamily="18" charset="0"/>
                        </a:rPr>
                        <m:t>−</m:t>
                      </m:r>
                      <m:sSup>
                        <m:sSupPr>
                          <m:ctrlPr>
                            <a:rPr lang="en-US" sz="1600" b="0" i="1" smtClean="0">
                              <a:solidFill>
                                <a:srgbClr val="7E6C6C"/>
                              </a:solidFill>
                              <a:latin typeface="Cambria Math" panose="02040503050406030204" pitchFamily="18" charset="0"/>
                              <a:ea typeface="Cambria Math" panose="02040503050406030204" pitchFamily="18" charset="0"/>
                            </a:rPr>
                          </m:ctrlPr>
                        </m:sSupPr>
                        <m:e>
                          <m:r>
                            <a:rPr lang="en-US" sz="1600" b="0" i="1" smtClean="0">
                              <a:solidFill>
                                <a:srgbClr val="7E6C6C"/>
                              </a:solidFill>
                              <a:latin typeface="Cambria Math" panose="02040503050406030204" pitchFamily="18" charset="0"/>
                              <a:ea typeface="Cambria Math" panose="02040503050406030204" pitchFamily="18" charset="0"/>
                            </a:rPr>
                            <m:t>𝐽</m:t>
                          </m:r>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𝑥</m:t>
                          </m:r>
                          <m:r>
                            <a:rPr lang="en-US" sz="1600" b="0" i="1" smtClean="0">
                              <a:solidFill>
                                <a:srgbClr val="7E6C6C"/>
                              </a:solidFill>
                              <a:latin typeface="Cambria Math" panose="02040503050406030204" pitchFamily="18" charset="0"/>
                              <a:ea typeface="Cambria Math" panose="02040503050406030204" pitchFamily="18" charset="0"/>
                            </a:rPr>
                            <m:t>)</m:t>
                          </m:r>
                        </m:e>
                        <m:sup>
                          <m:r>
                            <a:rPr lang="en-US" sz="1600" b="0" i="1" smtClean="0">
                              <a:solidFill>
                                <a:srgbClr val="7E6C6C"/>
                              </a:solidFill>
                              <a:latin typeface="Cambria Math" panose="02040503050406030204" pitchFamily="18" charset="0"/>
                              <a:ea typeface="Cambria Math" panose="02040503050406030204" pitchFamily="18" charset="0"/>
                            </a:rPr>
                            <m:t>𝑇</m:t>
                          </m:r>
                        </m:sup>
                      </m:sSup>
                      <m:r>
                        <a:rPr lang="en-US" sz="1600" b="0" i="1" smtClean="0">
                          <a:solidFill>
                            <a:srgbClr val="7E6C6C"/>
                          </a:solidFill>
                          <a:latin typeface="Cambria Math" panose="02040503050406030204" pitchFamily="18" charset="0"/>
                          <a:ea typeface="Cambria Math" panose="02040503050406030204" pitchFamily="18" charset="0"/>
                        </a:rPr>
                        <m:t>𝜆</m:t>
                      </m:r>
                      <m:r>
                        <a:rPr lang="en-US" sz="1600" b="0" i="1" smtClean="0">
                          <a:solidFill>
                            <a:srgbClr val="7E6C6C"/>
                          </a:solidFill>
                          <a:latin typeface="Cambria Math" panose="02040503050406030204" pitchFamily="18" charset="0"/>
                          <a:ea typeface="Cambria Math" panose="02040503050406030204" pitchFamily="18" charset="0"/>
                        </a:rPr>
                        <m:t>=0</m:t>
                      </m:r>
                    </m:oMath>
                  </m:oMathPara>
                </a14:m>
                <a:endParaRPr lang="en-US" sz="1600" b="0" dirty="0">
                  <a:solidFill>
                    <a:srgbClr val="7E6C6C"/>
                  </a:solidFill>
                </a:endParaRPr>
              </a:p>
              <a:p>
                <a:pPr marL="0" indent="0">
                  <a:buNone/>
                </a:pPr>
                <a:endParaRPr lang="en-US" sz="1600" b="0" dirty="0">
                  <a:solidFill>
                    <a:srgbClr val="7E6C6C"/>
                  </a:solidFill>
                </a:endParaRPr>
              </a:p>
              <a:p>
                <a:r>
                  <a:rPr lang="en-US" sz="1600" b="0" dirty="0">
                    <a:solidFill>
                      <a:srgbClr val="7E6C6C"/>
                    </a:solidFill>
                  </a:rPr>
                  <a:t>Apply Newton-Raphson iterative root-finding method on these eventually gives:</a:t>
                </a:r>
              </a:p>
              <a:p>
                <a:pPr marL="0" indent="0">
                  <a:buNone/>
                </a:pPr>
                <a:endParaRPr lang="en-US" sz="1600" b="0" dirty="0">
                  <a:solidFill>
                    <a:srgbClr val="7E6C6C"/>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b="0" i="1" smtClean="0">
                              <a:solidFill>
                                <a:srgbClr val="7E6C6C"/>
                              </a:solidFill>
                              <a:latin typeface="Cambria Math" panose="02040503050406030204" pitchFamily="18" charset="0"/>
                            </a:rPr>
                          </m:ctrlPr>
                        </m:dPr>
                        <m:e>
                          <m:m>
                            <m:mPr>
                              <m:mcs>
                                <m:mc>
                                  <m:mcPr>
                                    <m:count m:val="2"/>
                                    <m:mcJc m:val="center"/>
                                  </m:mcPr>
                                </m:mc>
                              </m:mcs>
                              <m:ctrlPr>
                                <a:rPr lang="en-US" sz="1600" b="0" i="1" smtClean="0">
                                  <a:solidFill>
                                    <a:srgbClr val="7E6C6C"/>
                                  </a:solidFill>
                                  <a:latin typeface="Cambria Math" panose="02040503050406030204" pitchFamily="18" charset="0"/>
                                </a:rPr>
                              </m:ctrlPr>
                            </m:mPr>
                            <m:mr>
                              <m:e>
                                <m:r>
                                  <m:rPr>
                                    <m:brk m:alnAt="7"/>
                                  </m:rPr>
                                  <a:rPr lang="en-US" sz="1600" b="0" i="1" smtClean="0">
                                    <a:solidFill>
                                      <a:srgbClr val="7E6C6C"/>
                                    </a:solidFill>
                                    <a:latin typeface="Cambria Math" panose="02040503050406030204" pitchFamily="18" charset="0"/>
                                  </a:rPr>
                                  <m:t>𝐻</m:t>
                                </m:r>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rPr>
                                  <m:t>𝐵</m:t>
                                </m:r>
                                <m:d>
                                  <m:dPr>
                                    <m:ctrlPr>
                                      <a:rPr lang="en-US" sz="1600" b="0" i="1" smtClean="0">
                                        <a:solidFill>
                                          <a:srgbClr val="7E6C6C"/>
                                        </a:solidFill>
                                        <a:latin typeface="Cambria Math" panose="02040503050406030204" pitchFamily="18" charset="0"/>
                                      </a:rPr>
                                    </m:ctrlPr>
                                  </m:dPr>
                                  <m:e>
                                    <m:r>
                                      <m:rPr>
                                        <m:brk m:alnAt="7"/>
                                      </m:rPr>
                                      <a:rPr lang="en-US" sz="1600" b="0" i="1" smtClean="0">
                                        <a:solidFill>
                                          <a:srgbClr val="7E6C6C"/>
                                        </a:solidFill>
                                        <a:latin typeface="Cambria Math" panose="02040503050406030204" pitchFamily="18" charset="0"/>
                                      </a:rPr>
                                      <m:t>𝑥</m:t>
                                    </m:r>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𝜇</m:t>
                                    </m:r>
                                  </m:e>
                                </m:d>
                                <m:r>
                                  <a:rPr lang="en-US" sz="1600" b="0" i="1" smtClean="0">
                                    <a:solidFill>
                                      <a:srgbClr val="7E6C6C"/>
                                    </a:solidFill>
                                    <a:latin typeface="Cambria Math" panose="02040503050406030204" pitchFamily="18" charset="0"/>
                                    <a:ea typeface="Cambria Math" panose="02040503050406030204" pitchFamily="18" charset="0"/>
                                  </a:rPr>
                                  <m:t>)</m:t>
                                </m:r>
                              </m:e>
                              <m:e>
                                <m:sSup>
                                  <m:sSupPr>
                                    <m:ctrlPr>
                                      <a:rPr lang="en-US" sz="1600" b="0" i="1" smtClean="0">
                                        <a:solidFill>
                                          <a:srgbClr val="7E6C6C"/>
                                        </a:solidFill>
                                        <a:latin typeface="Cambria Math" panose="02040503050406030204" pitchFamily="18" charset="0"/>
                                        <a:ea typeface="Cambria Math" panose="02040503050406030204" pitchFamily="18" charset="0"/>
                                      </a:rPr>
                                    </m:ctrlPr>
                                  </m:sSupPr>
                                  <m:e>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𝐽</m:t>
                                    </m:r>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𝑥</m:t>
                                    </m:r>
                                    <m:r>
                                      <a:rPr lang="en-US" sz="1600" b="0" i="1" smtClean="0">
                                        <a:solidFill>
                                          <a:srgbClr val="7E6C6C"/>
                                        </a:solidFill>
                                        <a:latin typeface="Cambria Math" panose="02040503050406030204" pitchFamily="18" charset="0"/>
                                        <a:ea typeface="Cambria Math" panose="02040503050406030204" pitchFamily="18" charset="0"/>
                                      </a:rPr>
                                      <m:t>)</m:t>
                                    </m:r>
                                  </m:e>
                                  <m:sup>
                                    <m:r>
                                      <a:rPr lang="en-US" sz="1600" b="0" i="1" smtClean="0">
                                        <a:solidFill>
                                          <a:srgbClr val="7E6C6C"/>
                                        </a:solidFill>
                                        <a:latin typeface="Cambria Math" panose="02040503050406030204" pitchFamily="18" charset="0"/>
                                        <a:ea typeface="Cambria Math" panose="02040503050406030204" pitchFamily="18" charset="0"/>
                                      </a:rPr>
                                      <m:t>𝑇</m:t>
                                    </m:r>
                                  </m:sup>
                                </m:sSup>
                              </m:e>
                            </m:mr>
                            <m:mr>
                              <m:e>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𝑑𝑖𝑎𝑔</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𝜆</m:t>
                                    </m:r>
                                  </m:e>
                                </m:d>
                                <m:r>
                                  <a:rPr lang="en-US" sz="1600" b="0" i="1" smtClean="0">
                                    <a:solidFill>
                                      <a:srgbClr val="7E6C6C"/>
                                    </a:solidFill>
                                    <a:latin typeface="Cambria Math" panose="02040503050406030204" pitchFamily="18" charset="0"/>
                                    <a:ea typeface="Cambria Math" panose="02040503050406030204" pitchFamily="18" charset="0"/>
                                  </a:rPr>
                                  <m:t>𝐽</m:t>
                                </m:r>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𝑥</m:t>
                                </m:r>
                                <m:r>
                                  <a:rPr lang="en-US" sz="1600" b="0" i="1" smtClean="0">
                                    <a:solidFill>
                                      <a:srgbClr val="7E6C6C"/>
                                    </a:solidFill>
                                    <a:latin typeface="Cambria Math" panose="02040503050406030204" pitchFamily="18" charset="0"/>
                                    <a:ea typeface="Cambria Math" panose="02040503050406030204" pitchFamily="18" charset="0"/>
                                  </a:rPr>
                                  <m:t>)</m:t>
                                </m:r>
                              </m:e>
                              <m:e>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𝑑𝑖𝑎𝑔</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𝑐</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𝑥</m:t>
                                        </m:r>
                                      </m:e>
                                    </m:d>
                                  </m:e>
                                </m:d>
                              </m:e>
                            </m:mr>
                          </m:m>
                        </m:e>
                      </m:d>
                      <m:d>
                        <m:dPr>
                          <m:begChr m:val="["/>
                          <m:endChr m:val="]"/>
                          <m:ctrlPr>
                            <a:rPr lang="en-US" sz="1600" b="0" i="1" smtClean="0">
                              <a:solidFill>
                                <a:srgbClr val="7E6C6C"/>
                              </a:solidFill>
                              <a:latin typeface="Cambria Math" panose="02040503050406030204" pitchFamily="18" charset="0"/>
                            </a:rPr>
                          </m:ctrlPr>
                        </m:dPr>
                        <m:e>
                          <m:m>
                            <m:mPr>
                              <m:mcs>
                                <m:mc>
                                  <m:mcPr>
                                    <m:count m:val="1"/>
                                    <m:mcJc m:val="center"/>
                                  </m:mcPr>
                                </m:mc>
                              </m:mcs>
                              <m:ctrlPr>
                                <a:rPr lang="en-US" sz="1600" b="0" i="1" smtClean="0">
                                  <a:solidFill>
                                    <a:srgbClr val="7E6C6C"/>
                                  </a:solidFill>
                                  <a:latin typeface="Cambria Math" panose="02040503050406030204" pitchFamily="18" charset="0"/>
                                </a:rPr>
                              </m:ctrlPr>
                            </m:mPr>
                            <m:mr>
                              <m:e>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rPr>
                                      <m:t>𝑥</m:t>
                                    </m:r>
                                  </m:sub>
                                </m:sSub>
                              </m:e>
                            </m:mr>
                            <m:mr>
                              <m:e>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ea typeface="Cambria Math" panose="02040503050406030204" pitchFamily="18" charset="0"/>
                                      </a:rPr>
                                      <m:t>𝜆</m:t>
                                    </m:r>
                                  </m:sub>
                                </m:sSub>
                              </m:e>
                            </m:mr>
                          </m:m>
                        </m:e>
                      </m:d>
                      <m:r>
                        <a:rPr lang="en-US" sz="1600" b="0" i="1" smtClean="0">
                          <a:solidFill>
                            <a:srgbClr val="7E6C6C"/>
                          </a:solidFill>
                          <a:latin typeface="Cambria Math" panose="02040503050406030204" pitchFamily="18" charset="0"/>
                        </a:rPr>
                        <m:t>=</m:t>
                      </m:r>
                      <m:d>
                        <m:dPr>
                          <m:begChr m:val="["/>
                          <m:endChr m:val="]"/>
                          <m:ctrlPr>
                            <a:rPr lang="en-US" sz="1600" b="0" i="1" smtClean="0">
                              <a:solidFill>
                                <a:srgbClr val="7E6C6C"/>
                              </a:solidFill>
                              <a:latin typeface="Cambria Math" panose="02040503050406030204" pitchFamily="18" charset="0"/>
                            </a:rPr>
                          </m:ctrlPr>
                        </m:dPr>
                        <m:e>
                          <m:m>
                            <m:mPr>
                              <m:mcs>
                                <m:mc>
                                  <m:mcPr>
                                    <m:count m:val="1"/>
                                    <m:mcJc m:val="center"/>
                                  </m:mcPr>
                                </m:mc>
                              </m:mcs>
                              <m:ctrlPr>
                                <a:rPr lang="en-US" sz="1600" b="0" i="1" smtClean="0">
                                  <a:solidFill>
                                    <a:srgbClr val="7E6C6C"/>
                                  </a:solidFill>
                                  <a:latin typeface="Cambria Math" panose="02040503050406030204" pitchFamily="18" charset="0"/>
                                </a:rPr>
                              </m:ctrlPr>
                            </m:mPr>
                            <m:mr>
                              <m:e>
                                <m:r>
                                  <m:rPr>
                                    <m:brk m:alnAt="7"/>
                                  </m:rPr>
                                  <a:rPr lang="en-US" sz="1600" b="0" i="1" smtClean="0">
                                    <a:solidFill>
                                      <a:srgbClr val="7E6C6C"/>
                                    </a:solidFill>
                                    <a:latin typeface="Cambria Math" panose="02040503050406030204" pitchFamily="18" charset="0"/>
                                  </a:rPr>
                                  <m:t>𝑔</m:t>
                                </m:r>
                                <m:d>
                                  <m:dPr>
                                    <m:ctrlPr>
                                      <a:rPr lang="en-US" sz="1600" b="0" i="1" smtClean="0">
                                        <a:solidFill>
                                          <a:srgbClr val="7E6C6C"/>
                                        </a:solidFill>
                                        <a:latin typeface="Cambria Math" panose="02040503050406030204" pitchFamily="18" charset="0"/>
                                      </a:rPr>
                                    </m:ctrlPr>
                                  </m:dPr>
                                  <m:e>
                                    <m:r>
                                      <m:rPr>
                                        <m:brk m:alnAt="7"/>
                                      </m:rPr>
                                      <a:rPr lang="en-US" sz="1600" b="0" i="1" smtClean="0">
                                        <a:solidFill>
                                          <a:srgbClr val="7E6C6C"/>
                                        </a:solidFill>
                                        <a:latin typeface="Cambria Math" panose="02040503050406030204" pitchFamily="18" charset="0"/>
                                      </a:rPr>
                                      <m:t>𝑥</m:t>
                                    </m:r>
                                  </m:e>
                                </m:d>
                                <m:r>
                                  <m:rPr>
                                    <m:brk m:alnAt="7"/>
                                  </m:rPr>
                                  <a:rPr lang="en-US" sz="1600" b="0" i="1" smtClean="0">
                                    <a:solidFill>
                                      <a:srgbClr val="7E6C6C"/>
                                    </a:solidFill>
                                    <a:latin typeface="Cambria Math" panose="02040503050406030204" pitchFamily="18" charset="0"/>
                                  </a:rPr>
                                  <m:t>−</m:t>
                                </m:r>
                                <m:sSup>
                                  <m:sSupPr>
                                    <m:ctrlPr>
                                      <a:rPr lang="en-US" sz="1600" b="0" i="1" smtClean="0">
                                        <a:solidFill>
                                          <a:srgbClr val="7E6C6C"/>
                                        </a:solidFill>
                                        <a:latin typeface="Cambria Math" panose="02040503050406030204" pitchFamily="18" charset="0"/>
                                        <a:ea typeface="Cambria Math" panose="02040503050406030204" pitchFamily="18" charset="0"/>
                                      </a:rPr>
                                    </m:ctrlPr>
                                  </m:sSupPr>
                                  <m:e>
                                    <m:r>
                                      <a:rPr lang="en-US" sz="1600" b="0" i="1" smtClean="0">
                                        <a:solidFill>
                                          <a:srgbClr val="7E6C6C"/>
                                        </a:solidFill>
                                        <a:latin typeface="Cambria Math" panose="02040503050406030204" pitchFamily="18" charset="0"/>
                                        <a:ea typeface="Cambria Math" panose="02040503050406030204" pitchFamily="18" charset="0"/>
                                      </a:rPr>
                                      <m:t>𝐽</m:t>
                                    </m:r>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𝑥</m:t>
                                    </m:r>
                                    <m:r>
                                      <a:rPr lang="en-US" sz="1600" b="0" i="1" smtClean="0">
                                        <a:solidFill>
                                          <a:srgbClr val="7E6C6C"/>
                                        </a:solidFill>
                                        <a:latin typeface="Cambria Math" panose="02040503050406030204" pitchFamily="18" charset="0"/>
                                        <a:ea typeface="Cambria Math" panose="02040503050406030204" pitchFamily="18" charset="0"/>
                                      </a:rPr>
                                      <m:t>)</m:t>
                                    </m:r>
                                  </m:e>
                                  <m:sup>
                                    <m:r>
                                      <a:rPr lang="en-US" sz="1600" b="0" i="1" smtClean="0">
                                        <a:solidFill>
                                          <a:srgbClr val="7E6C6C"/>
                                        </a:solidFill>
                                        <a:latin typeface="Cambria Math" panose="02040503050406030204" pitchFamily="18" charset="0"/>
                                        <a:ea typeface="Cambria Math" panose="02040503050406030204" pitchFamily="18" charset="0"/>
                                      </a:rPr>
                                      <m:t>𝑇</m:t>
                                    </m:r>
                                  </m:sup>
                                </m:sSup>
                                <m:r>
                                  <a:rPr lang="en-US" sz="1600" b="0" i="1" smtClean="0">
                                    <a:solidFill>
                                      <a:srgbClr val="7E6C6C"/>
                                    </a:solidFill>
                                    <a:latin typeface="Cambria Math" panose="02040503050406030204" pitchFamily="18" charset="0"/>
                                    <a:ea typeface="Cambria Math" panose="02040503050406030204" pitchFamily="18" charset="0"/>
                                  </a:rPr>
                                  <m:t>𝜆</m:t>
                                </m:r>
                              </m:e>
                            </m:mr>
                            <m:mr>
                              <m:e>
                                <m:r>
                                  <a:rPr lang="en-US" sz="1600" b="0" i="1" smtClean="0">
                                    <a:solidFill>
                                      <a:srgbClr val="7E6C6C"/>
                                    </a:solidFill>
                                    <a:latin typeface="Cambria Math" panose="02040503050406030204" pitchFamily="18" charset="0"/>
                                    <a:ea typeface="Cambria Math" panose="02040503050406030204" pitchFamily="18" charset="0"/>
                                  </a:rPr>
                                  <m:t>𝜇</m:t>
                                </m:r>
                                <m:r>
                                  <a:rPr lang="en-US" sz="1600" b="0" i="1" smtClean="0">
                                    <a:solidFill>
                                      <a:srgbClr val="7E6C6C"/>
                                    </a:solidFill>
                                    <a:latin typeface="Cambria Math" panose="02040503050406030204" pitchFamily="18" charset="0"/>
                                    <a:ea typeface="Cambria Math" panose="02040503050406030204" pitchFamily="18" charset="0"/>
                                  </a:rPr>
                                  <m:t>1−</m:t>
                                </m:r>
                                <m:r>
                                  <a:rPr lang="en-US" sz="1600" b="0" i="1" smtClean="0">
                                    <a:solidFill>
                                      <a:srgbClr val="7E6C6C"/>
                                    </a:solidFill>
                                    <a:latin typeface="Cambria Math" panose="02040503050406030204" pitchFamily="18" charset="0"/>
                                    <a:ea typeface="Cambria Math" panose="02040503050406030204" pitchFamily="18" charset="0"/>
                                  </a:rPr>
                                  <m:t>𝑑𝑖𝑎𝑔</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𝑐</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𝑥</m:t>
                                        </m:r>
                                      </m:e>
                                    </m:d>
                                  </m:e>
                                </m:d>
                                <m:r>
                                  <a:rPr lang="en-US" sz="1600" b="0" i="1" smtClean="0">
                                    <a:solidFill>
                                      <a:srgbClr val="7E6C6C"/>
                                    </a:solidFill>
                                    <a:latin typeface="Cambria Math" panose="02040503050406030204" pitchFamily="18" charset="0"/>
                                    <a:ea typeface="Cambria Math" panose="02040503050406030204" pitchFamily="18" charset="0"/>
                                  </a:rPr>
                                  <m:t>𝜆</m:t>
                                </m:r>
                              </m:e>
                            </m:mr>
                          </m:m>
                        </m:e>
                      </m:d>
                    </m:oMath>
                  </m:oMathPara>
                </a14:m>
                <a:endParaRPr lang="en-US" sz="1600" b="0" dirty="0">
                  <a:solidFill>
                    <a:srgbClr val="7E6C6C"/>
                  </a:solidFill>
                </a:endParaRPr>
              </a:p>
              <a:p>
                <a:endParaRPr lang="en-US" sz="1600" b="0" dirty="0">
                  <a:solidFill>
                    <a:srgbClr val="7E6C6C"/>
                  </a:solidFill>
                </a:endParaRPr>
              </a:p>
              <a:p>
                <a:r>
                  <a:rPr lang="en-US" sz="1600" b="0" dirty="0">
                    <a:solidFill>
                      <a:srgbClr val="7E6C6C"/>
                    </a:solidFill>
                  </a:rPr>
                  <a:t>The values of </a:t>
                </a:r>
                <a14:m>
                  <m:oMath xmlns:m="http://schemas.openxmlformats.org/officeDocument/2006/math">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ea typeface="Cambria Math" panose="02040503050406030204" pitchFamily="18" charset="0"/>
                          </a:rPr>
                          <m:t>𝑥</m:t>
                        </m:r>
                      </m:sub>
                    </m:sSub>
                  </m:oMath>
                </a14:m>
                <a:r>
                  <a:rPr lang="en-US" sz="1600" b="0" dirty="0">
                    <a:solidFill>
                      <a:srgbClr val="7E6C6C"/>
                    </a:solidFill>
                  </a:rPr>
                  <a:t> and </a:t>
                </a:r>
                <a14:m>
                  <m:oMath xmlns:m="http://schemas.openxmlformats.org/officeDocument/2006/math">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ea typeface="Cambria Math" panose="02040503050406030204" pitchFamily="18" charset="0"/>
                          </a:rPr>
                          <m:t>𝜆</m:t>
                        </m:r>
                      </m:sub>
                    </m:sSub>
                  </m:oMath>
                </a14:m>
                <a:r>
                  <a:rPr lang="en-US" sz="1600" b="0" dirty="0">
                    <a:solidFill>
                      <a:srgbClr val="7E6C6C"/>
                    </a:solidFill>
                  </a:rPr>
                  <a:t> is to be calculated from this. Then, updated </a:t>
                </a:r>
                <a14:m>
                  <m:oMath xmlns:m="http://schemas.openxmlformats.org/officeDocument/2006/math">
                    <m:r>
                      <m:rPr>
                        <m:brk m:alnAt="7"/>
                      </m:rPr>
                      <a:rPr lang="en-US" sz="1600" b="0" i="1" smtClean="0">
                        <a:solidFill>
                          <a:srgbClr val="7E6C6C"/>
                        </a:solidFill>
                        <a:latin typeface="Cambria Math" panose="02040503050406030204" pitchFamily="18" charset="0"/>
                      </a:rPr>
                      <m:t>𝑥</m:t>
                    </m:r>
                  </m:oMath>
                </a14:m>
                <a:r>
                  <a:rPr lang="en-US" sz="1600" b="0" dirty="0">
                    <a:solidFill>
                      <a:srgbClr val="7E6C6C"/>
                    </a:solidFill>
                  </a:rPr>
                  <a:t> and </a:t>
                </a:r>
                <a14:m>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𝜆</m:t>
                    </m:r>
                  </m:oMath>
                </a14:m>
                <a:r>
                  <a:rPr lang="en-US" sz="1600" b="0" dirty="0">
                    <a:solidFill>
                      <a:srgbClr val="7E6C6C"/>
                    </a:solidFill>
                  </a:rPr>
                  <a:t> accordingly</a:t>
                </a:r>
              </a:p>
              <a:p>
                <a:pPr marL="0" indent="0">
                  <a:buNone/>
                </a:pPr>
                <a14:m>
                  <m:oMathPara xmlns:m="http://schemas.openxmlformats.org/officeDocument/2006/math">
                    <m:oMathParaPr>
                      <m:jc m:val="centerGroup"/>
                    </m:oMathParaPr>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𝑥</m:t>
                      </m:r>
                      <m:r>
                        <a:rPr lang="en-US" sz="1600" i="1">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𝑥</m:t>
                      </m:r>
                      <m:r>
                        <a:rPr lang="en-US" sz="1600" b="0" i="1" smtClean="0">
                          <a:solidFill>
                            <a:srgbClr val="7E6C6C"/>
                          </a:solidFill>
                          <a:latin typeface="Cambria Math" panose="02040503050406030204" pitchFamily="18" charset="0"/>
                          <a:ea typeface="Cambria Math" panose="02040503050406030204" pitchFamily="18" charset="0"/>
                        </a:rPr>
                        <m:t> −</m:t>
                      </m:r>
                      <m:r>
                        <a:rPr lang="en-US" sz="1600" b="0" i="1" smtClean="0">
                          <a:solidFill>
                            <a:srgbClr val="7E6C6C"/>
                          </a:solidFill>
                          <a:latin typeface="Cambria Math" panose="02040503050406030204" pitchFamily="18" charset="0"/>
                          <a:ea typeface="Cambria Math" panose="02040503050406030204" pitchFamily="18" charset="0"/>
                        </a:rPr>
                        <m:t>𝛼</m:t>
                      </m:r>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rPr>
                            <m:t>𝑥</m:t>
                          </m:r>
                        </m:sub>
                      </m:sSub>
                    </m:oMath>
                  </m:oMathPara>
                </a14:m>
                <a:endParaRPr lang="en-US" sz="1600" b="0" dirty="0">
                  <a:solidFill>
                    <a:srgbClr val="7E6C6C"/>
                  </a:solidFill>
                </a:endParaRPr>
              </a:p>
              <a:p>
                <a:pPr marL="0" indent="0">
                  <a:buNone/>
                </a:pPr>
                <a14:m>
                  <m:oMathPara xmlns:m="http://schemas.openxmlformats.org/officeDocument/2006/math">
                    <m:oMathParaPr>
                      <m:jc m:val="centerGroup"/>
                    </m:oMathParaPr>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𝜆</m:t>
                      </m:r>
                      <m:r>
                        <a:rPr lang="en-US" sz="1600" i="1">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𝜆</m:t>
                      </m:r>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𝛼</m:t>
                      </m:r>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ea typeface="Cambria Math" panose="02040503050406030204" pitchFamily="18" charset="0"/>
                            </a:rPr>
                            <m:t>𝜆</m:t>
                          </m:r>
                        </m:sub>
                      </m:sSub>
                    </m:oMath>
                  </m:oMathPara>
                </a14:m>
                <a:endParaRPr lang="en-US" sz="1600" b="0" dirty="0">
                  <a:solidFill>
                    <a:srgbClr val="7E6C6C"/>
                  </a:solidFill>
                </a:endParaRPr>
              </a:p>
              <a:p>
                <a:pPr marL="0" indent="0">
                  <a:buNone/>
                </a:pPr>
                <a:endParaRPr lang="en-US" sz="1600" b="0" dirty="0">
                  <a:solidFill>
                    <a:srgbClr val="7E6C6C"/>
                  </a:solidFill>
                </a:endParaRPr>
              </a:p>
            </p:txBody>
          </p:sp>
        </mc:Choice>
        <mc:Fallback xmlns="">
          <p:sp>
            <p:nvSpPr>
              <p:cNvPr id="4" name="Content Placeholder 121">
                <a:extLst>
                  <a:ext uri="{FF2B5EF4-FFF2-40B4-BE49-F238E27FC236}">
                    <a16:creationId xmlns:a16="http://schemas.microsoft.com/office/drawing/2014/main" id="{9959EFF7-6B37-9E61-25D2-87DBCA3112DF}"/>
                  </a:ext>
                </a:extLst>
              </p:cNvPr>
              <p:cNvSpPr>
                <a:spLocks noGrp="1" noRot="1" noChangeAspect="1" noMove="1" noResize="1" noEditPoints="1" noAdjustHandles="1" noChangeArrowheads="1" noChangeShapeType="1" noTextEdit="1"/>
              </p:cNvSpPr>
              <p:nvPr>
                <p:ph idx="1"/>
              </p:nvPr>
            </p:nvSpPr>
            <p:spPr>
              <a:xfrm>
                <a:off x="4525949" y="1499383"/>
                <a:ext cx="7348959" cy="4351338"/>
              </a:xfrm>
              <a:blipFill>
                <a:blip r:embed="rId5"/>
                <a:stretch>
                  <a:fillRect l="-345"/>
                </a:stretch>
              </a:blipFill>
            </p:spPr>
            <p:txBody>
              <a:bodyPr/>
              <a:lstStyle/>
              <a:p>
                <a:r>
                  <a:rPr lang="en-CH">
                    <a:noFill/>
                  </a:rPr>
                  <a:t> </a:t>
                </a:r>
              </a:p>
            </p:txBody>
          </p:sp>
        </mc:Fallback>
      </mc:AlternateContent>
      <p:sp>
        <p:nvSpPr>
          <p:cNvPr id="5" name="Slide Number Placeholder 4">
            <a:extLst>
              <a:ext uri="{FF2B5EF4-FFF2-40B4-BE49-F238E27FC236}">
                <a16:creationId xmlns:a16="http://schemas.microsoft.com/office/drawing/2014/main" id="{17198F53-65E2-E13A-B5E1-39F3F49AD4BD}"/>
              </a:ext>
            </a:extLst>
          </p:cNvPr>
          <p:cNvSpPr>
            <a:spLocks noGrp="1"/>
          </p:cNvSpPr>
          <p:nvPr>
            <p:ph type="sldNum" sz="quarter" idx="12"/>
          </p:nvPr>
        </p:nvSpPr>
        <p:spPr/>
        <p:txBody>
          <a:bodyPr/>
          <a:lstStyle/>
          <a:p>
            <a:fld id="{C814EB84-CF03-FB44-8028-0D1802CB39D8}" type="slidenum">
              <a:rPr lang="en-CH" smtClean="0"/>
              <a:t>34</a:t>
            </a:fld>
            <a:endParaRPr lang="en-CH" dirty="0"/>
          </a:p>
        </p:txBody>
      </p:sp>
    </p:spTree>
    <p:extLst>
      <p:ext uri="{BB962C8B-B14F-4D97-AF65-F5344CB8AC3E}">
        <p14:creationId xmlns:p14="http://schemas.microsoft.com/office/powerpoint/2010/main" val="388422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Reinforcement Learning</a:t>
            </a:r>
          </a:p>
        </p:txBody>
      </p:sp>
      <mc:AlternateContent xmlns:mc="http://schemas.openxmlformats.org/markup-compatibility/2006" xmlns:a14="http://schemas.microsoft.com/office/drawing/2010/main">
        <mc:Choice Requires="a14">
          <p:sp>
            <p:nvSpPr>
              <p:cNvPr id="109" name="Content Placeholder 10">
                <a:extLst>
                  <a:ext uri="{FF2B5EF4-FFF2-40B4-BE49-F238E27FC236}">
                    <a16:creationId xmlns:a16="http://schemas.microsoft.com/office/drawing/2014/main" id="{09D3D488-933A-1401-17B4-A512B1F88EAC}"/>
                  </a:ext>
                </a:extLst>
              </p:cNvPr>
              <p:cNvSpPr>
                <a:spLocks noGrp="1"/>
              </p:cNvSpPr>
              <p:nvPr>
                <p:ph sz="half" idx="1"/>
              </p:nvPr>
            </p:nvSpPr>
            <p:spPr>
              <a:xfrm>
                <a:off x="277793" y="1698046"/>
                <a:ext cx="6605180" cy="4296354"/>
              </a:xfrm>
            </p:spPr>
            <p:txBody>
              <a:bodyPr>
                <a:normAutofit fontScale="85000" lnSpcReduction="10000"/>
              </a:bodyPr>
              <a:lstStyle/>
              <a:p>
                <a:r>
                  <a:rPr lang="en-US" dirty="0">
                    <a:solidFill>
                      <a:srgbClr val="7E6C6C"/>
                    </a:solidFill>
                  </a:rPr>
                  <a:t>Policy (</a:t>
                </a:r>
                <a14:m>
                  <m:oMath xmlns:m="http://schemas.openxmlformats.org/officeDocument/2006/math">
                    <m:r>
                      <a:rPr lang="en-US" i="1" smtClean="0">
                        <a:solidFill>
                          <a:srgbClr val="7E6C6C"/>
                        </a:solidFill>
                        <a:latin typeface="Cambria Math" panose="02040503050406030204" pitchFamily="18" charset="0"/>
                        <a:ea typeface="Cambria Math" panose="02040503050406030204" pitchFamily="18" charset="0"/>
                      </a:rPr>
                      <m:t>𝜋</m:t>
                    </m:r>
                  </m:oMath>
                </a14:m>
                <a:r>
                  <a:rPr lang="en-US" dirty="0">
                    <a:solidFill>
                      <a:srgbClr val="7E6C6C"/>
                    </a:solidFill>
                  </a:rPr>
                  <a:t>)</a:t>
                </a:r>
              </a:p>
              <a:p>
                <a:pPr lvl="1"/>
                <a:r>
                  <a:rPr lang="en-US" dirty="0">
                    <a:solidFill>
                      <a:srgbClr val="7E6C6C"/>
                    </a:solidFill>
                  </a:rPr>
                  <a:t>Mapping between action and state using probability</a:t>
                </a:r>
              </a:p>
              <a:p>
                <a:pPr lvl="1"/>
                <a14:m>
                  <m:oMath xmlns:m="http://schemas.openxmlformats.org/officeDocument/2006/math">
                    <m:r>
                      <a:rPr lang="en-US" i="1" smtClean="0">
                        <a:solidFill>
                          <a:srgbClr val="7E6C6C"/>
                        </a:solidFill>
                        <a:latin typeface="Cambria Math" panose="02040503050406030204" pitchFamily="18" charset="0"/>
                        <a:ea typeface="Cambria Math" panose="02040503050406030204" pitchFamily="18" charset="0"/>
                      </a:rPr>
                      <m:t>𝜋</m:t>
                    </m:r>
                    <m:r>
                      <a:rPr lang="en-US" b="0" i="1" smtClean="0">
                        <a:solidFill>
                          <a:srgbClr val="7E6C6C"/>
                        </a:solidFill>
                        <a:latin typeface="Cambria Math" panose="02040503050406030204" pitchFamily="18" charset="0"/>
                        <a:ea typeface="Cambria Math" panose="02040503050406030204" pitchFamily="18" charset="0"/>
                      </a:rPr>
                      <m:t>:</m:t>
                    </m:r>
                    <m:r>
                      <a:rPr lang="en-US" b="0" i="1" smtClean="0">
                        <a:solidFill>
                          <a:srgbClr val="7E6C6C"/>
                        </a:solidFill>
                        <a:latin typeface="Cambria Math" panose="02040503050406030204" pitchFamily="18" charset="0"/>
                        <a:ea typeface="Cambria Math" panose="02040503050406030204" pitchFamily="18" charset="0"/>
                      </a:rPr>
                      <m:t>𝑆</m:t>
                    </m:r>
                    <m:r>
                      <a:rPr lang="en-US" b="0" i="1" smtClean="0">
                        <a:solidFill>
                          <a:srgbClr val="7E6C6C"/>
                        </a:solidFill>
                        <a:latin typeface="Cambria Math" panose="02040503050406030204" pitchFamily="18" charset="0"/>
                        <a:ea typeface="Cambria Math" panose="02040503050406030204" pitchFamily="18" charset="0"/>
                      </a:rPr>
                      <m:t>×</m:t>
                    </m:r>
                    <m:r>
                      <a:rPr lang="en-US" b="0" i="1" smtClean="0">
                        <a:solidFill>
                          <a:srgbClr val="7E6C6C"/>
                        </a:solidFill>
                        <a:latin typeface="Cambria Math" panose="02040503050406030204" pitchFamily="18" charset="0"/>
                        <a:ea typeface="Cambria Math" panose="02040503050406030204" pitchFamily="18" charset="0"/>
                      </a:rPr>
                      <m:t>𝐴</m:t>
                    </m:r>
                    <m:r>
                      <a:rPr lang="en-US" b="0" i="1" smtClean="0">
                        <a:solidFill>
                          <a:srgbClr val="7E6C6C"/>
                        </a:solidFill>
                        <a:latin typeface="Cambria Math" panose="02040503050406030204" pitchFamily="18" charset="0"/>
                        <a:ea typeface="Cambria Math" panose="02040503050406030204" pitchFamily="18" charset="0"/>
                      </a:rPr>
                      <m:t>→[0,1]</m:t>
                    </m:r>
                  </m:oMath>
                </a14:m>
                <a:endParaRPr lang="en-US" dirty="0">
                  <a:solidFill>
                    <a:srgbClr val="7E6C6C"/>
                  </a:solidFill>
                </a:endParaRPr>
              </a:p>
              <a:p>
                <a:r>
                  <a:rPr lang="en-US" dirty="0">
                    <a:solidFill>
                      <a:srgbClr val="7E6C6C"/>
                    </a:solidFill>
                  </a:rPr>
                  <a:t>Return (G)</a:t>
                </a:r>
              </a:p>
              <a:p>
                <a:pPr lvl="1"/>
                <a:r>
                  <a:rPr lang="en-US" dirty="0">
                    <a:solidFill>
                      <a:srgbClr val="7E6C6C"/>
                    </a:solidFill>
                  </a:rPr>
                  <a:t>Accumulation of rewards over time</a:t>
                </a:r>
              </a:p>
              <a:p>
                <a:pPr lvl="1"/>
                <a14:m>
                  <m:oMath xmlns:m="http://schemas.openxmlformats.org/officeDocument/2006/math">
                    <m:sSub>
                      <m:sSubPr>
                        <m:ctrlPr>
                          <a:rPr lang="en-US" i="1" smtClean="0">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𝐺</m:t>
                        </m:r>
                      </m:e>
                      <m:sub>
                        <m:r>
                          <a:rPr lang="en-US" b="0" i="1" smtClean="0">
                            <a:solidFill>
                              <a:srgbClr val="7E6C6C"/>
                            </a:solidFill>
                            <a:latin typeface="Cambria Math" panose="02040503050406030204" pitchFamily="18" charset="0"/>
                          </a:rPr>
                          <m:t>𝑡</m:t>
                        </m:r>
                      </m:sub>
                    </m:sSub>
                    <m:r>
                      <a:rPr lang="en-US" b="0" i="1" smtClean="0">
                        <a:solidFill>
                          <a:srgbClr val="7E6C6C"/>
                        </a:solidFill>
                        <a:latin typeface="Cambria Math" panose="02040503050406030204" pitchFamily="18" charset="0"/>
                      </a:rPr>
                      <m:t>=</m:t>
                    </m:r>
                    <m:nary>
                      <m:naryPr>
                        <m:chr m:val="∑"/>
                        <m:ctrlPr>
                          <a:rPr lang="en-US" b="0" i="1" smtClean="0">
                            <a:solidFill>
                              <a:srgbClr val="7E6C6C"/>
                            </a:solidFill>
                            <a:latin typeface="Cambria Math" panose="02040503050406030204" pitchFamily="18" charset="0"/>
                          </a:rPr>
                        </m:ctrlPr>
                      </m:naryPr>
                      <m:sub>
                        <m:r>
                          <m:rPr>
                            <m:brk m:alnAt="23"/>
                          </m:rPr>
                          <a:rPr lang="en-US" b="0" i="1" smtClean="0">
                            <a:solidFill>
                              <a:srgbClr val="7E6C6C"/>
                            </a:solidFill>
                            <a:latin typeface="Cambria Math" panose="02040503050406030204" pitchFamily="18" charset="0"/>
                          </a:rPr>
                          <m:t>𝑘</m:t>
                        </m:r>
                        <m:r>
                          <a:rPr lang="en-US" b="0" i="1" smtClean="0">
                            <a:solidFill>
                              <a:srgbClr val="7E6C6C"/>
                            </a:solidFill>
                            <a:latin typeface="Cambria Math" panose="02040503050406030204" pitchFamily="18" charset="0"/>
                          </a:rPr>
                          <m:t>=0</m:t>
                        </m:r>
                      </m:sub>
                      <m:sup>
                        <m:r>
                          <a:rPr lang="en-US" b="0" i="1" smtClean="0">
                            <a:solidFill>
                              <a:srgbClr val="7E6C6C"/>
                            </a:solidFill>
                            <a:latin typeface="Cambria Math" panose="02040503050406030204" pitchFamily="18" charset="0"/>
                            <a:ea typeface="Cambria Math" panose="02040503050406030204" pitchFamily="18" charset="0"/>
                          </a:rPr>
                          <m:t>∞</m:t>
                        </m:r>
                      </m:sup>
                      <m:e>
                        <m:sSup>
                          <m:sSupPr>
                            <m:ctrlPr>
                              <a:rPr lang="en-US" b="0" i="1" smtClean="0">
                                <a:solidFill>
                                  <a:srgbClr val="7E6C6C"/>
                                </a:solidFill>
                                <a:latin typeface="Cambria Math" panose="02040503050406030204" pitchFamily="18" charset="0"/>
                              </a:rPr>
                            </m:ctrlPr>
                          </m:sSupPr>
                          <m:e>
                            <m:r>
                              <a:rPr lang="en-US" i="1">
                                <a:solidFill>
                                  <a:srgbClr val="7E6C6C"/>
                                </a:solidFill>
                                <a:latin typeface="Cambria Math" panose="02040503050406030204" pitchFamily="18" charset="0"/>
                                <a:ea typeface="Cambria Math" panose="02040503050406030204" pitchFamily="18" charset="0"/>
                              </a:rPr>
                              <m:t>𝛾</m:t>
                            </m:r>
                          </m:e>
                          <m:sup>
                            <m:r>
                              <a:rPr lang="en-US" b="0" i="1" smtClean="0">
                                <a:solidFill>
                                  <a:srgbClr val="7E6C6C"/>
                                </a:solidFill>
                                <a:latin typeface="Cambria Math" panose="02040503050406030204" pitchFamily="18" charset="0"/>
                                <a:ea typeface="Cambria Math" panose="02040503050406030204" pitchFamily="18" charset="0"/>
                              </a:rPr>
                              <m:t>𝑘</m:t>
                            </m:r>
                          </m:sup>
                        </m:sSup>
                        <m:sSub>
                          <m:sSubPr>
                            <m:ctrlPr>
                              <a:rPr lang="en-US" b="0" i="1" smtClean="0">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𝑟</m:t>
                            </m:r>
                          </m:e>
                          <m:sub>
                            <m:r>
                              <a:rPr lang="en-US" b="0" i="1" smtClean="0">
                                <a:solidFill>
                                  <a:srgbClr val="7E6C6C"/>
                                </a:solidFill>
                                <a:latin typeface="Cambria Math" panose="02040503050406030204" pitchFamily="18" charset="0"/>
                              </a:rPr>
                              <m:t>𝑡</m:t>
                            </m:r>
                            <m:r>
                              <a:rPr lang="en-US" b="0" i="1" smtClean="0">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𝑘</m:t>
                            </m:r>
                          </m:sub>
                        </m:sSub>
                      </m:e>
                    </m:nary>
                  </m:oMath>
                </a14:m>
                <a:br>
                  <a:rPr lang="en-US" sz="2400" b="0" dirty="0">
                    <a:solidFill>
                      <a:srgbClr val="7E6C6C"/>
                    </a:solidFill>
                    <a:ea typeface="Cambria Math" panose="02040503050406030204" pitchFamily="18" charset="0"/>
                  </a:rPr>
                </a:br>
                <a:endParaRPr lang="en-US" dirty="0">
                  <a:solidFill>
                    <a:srgbClr val="7E6C6C"/>
                  </a:solidFill>
                </a:endParaRPr>
              </a:p>
              <a:p>
                <a:r>
                  <a:rPr lang="en-US" dirty="0">
                    <a:solidFill>
                      <a:srgbClr val="7E6C6C"/>
                    </a:solidFill>
                  </a:rPr>
                  <a:t>State-value function (</a:t>
                </a:r>
                <a14:m>
                  <m:oMath xmlns:m="http://schemas.openxmlformats.org/officeDocument/2006/math">
                    <m:sSub>
                      <m:sSubPr>
                        <m:ctrlPr>
                          <a:rPr lang="en-US" sz="2800" b="0" i="1" dirty="0" smtClean="0">
                            <a:solidFill>
                              <a:srgbClr val="7E6C6C"/>
                            </a:solidFill>
                            <a:latin typeface="Cambria Math" panose="02040503050406030204" pitchFamily="18" charset="0"/>
                            <a:ea typeface="Cambria Math" panose="02040503050406030204" pitchFamily="18" charset="0"/>
                          </a:rPr>
                        </m:ctrlPr>
                      </m:sSubPr>
                      <m:e>
                        <m:r>
                          <a:rPr lang="en-US" sz="2800" b="0" i="1" dirty="0" smtClean="0">
                            <a:solidFill>
                              <a:srgbClr val="7E6C6C"/>
                            </a:solidFill>
                            <a:latin typeface="Cambria Math" panose="02040503050406030204" pitchFamily="18" charset="0"/>
                            <a:ea typeface="Cambria Math" panose="02040503050406030204" pitchFamily="18" charset="0"/>
                          </a:rPr>
                          <m:t>𝑉</m:t>
                        </m:r>
                      </m:e>
                      <m:sub>
                        <m:r>
                          <a:rPr lang="en-US" sz="2800" b="0" i="1" dirty="0" smtClean="0">
                            <a:solidFill>
                              <a:srgbClr val="7E6C6C"/>
                            </a:solidFill>
                            <a:latin typeface="Cambria Math" panose="02040503050406030204" pitchFamily="18" charset="0"/>
                            <a:ea typeface="Cambria Math" panose="02040503050406030204" pitchFamily="18" charset="0"/>
                          </a:rPr>
                          <m:t>𝜋</m:t>
                        </m:r>
                      </m:sub>
                    </m:sSub>
                  </m:oMath>
                </a14:m>
                <a:r>
                  <a:rPr lang="en-US" dirty="0">
                    <a:solidFill>
                      <a:srgbClr val="7E6C6C"/>
                    </a:solidFill>
                  </a:rPr>
                  <a:t>)</a:t>
                </a:r>
              </a:p>
              <a:p>
                <a:pPr lvl="1"/>
                <a:r>
                  <a:rPr lang="en-US" dirty="0">
                    <a:solidFill>
                      <a:srgbClr val="7E6C6C"/>
                    </a:solidFill>
                  </a:rPr>
                  <a:t>Value of being in a state</a:t>
                </a:r>
              </a:p>
              <a:p>
                <a:pPr lvl="1"/>
                <a14:m>
                  <m:oMath xmlns:m="http://schemas.openxmlformats.org/officeDocument/2006/math">
                    <m:sSub>
                      <m:sSubPr>
                        <m:ctrlPr>
                          <a:rPr lang="en-US" sz="2400" b="0" i="1" dirty="0" smtClean="0">
                            <a:solidFill>
                              <a:srgbClr val="7E6C6C"/>
                            </a:solidFill>
                            <a:latin typeface="Cambria Math" panose="02040503050406030204" pitchFamily="18" charset="0"/>
                            <a:ea typeface="Cambria Math" panose="02040503050406030204" pitchFamily="18" charset="0"/>
                          </a:rPr>
                        </m:ctrlPr>
                      </m:sSubPr>
                      <m:e>
                        <m:r>
                          <a:rPr lang="en-US" sz="2400" b="0" i="1" dirty="0" smtClean="0">
                            <a:solidFill>
                              <a:srgbClr val="7E6C6C"/>
                            </a:solidFill>
                            <a:latin typeface="Cambria Math" panose="02040503050406030204" pitchFamily="18" charset="0"/>
                            <a:ea typeface="Cambria Math" panose="02040503050406030204" pitchFamily="18" charset="0"/>
                          </a:rPr>
                          <m:t>𝑉</m:t>
                        </m:r>
                      </m:e>
                      <m:sub>
                        <m:r>
                          <a:rPr lang="en-US" sz="2400" b="0" i="1" dirty="0" smtClean="0">
                            <a:solidFill>
                              <a:srgbClr val="7E6C6C"/>
                            </a:solidFill>
                            <a:latin typeface="Cambria Math" panose="02040503050406030204" pitchFamily="18" charset="0"/>
                            <a:ea typeface="Cambria Math" panose="02040503050406030204" pitchFamily="18" charset="0"/>
                          </a:rPr>
                          <m:t>𝜋</m:t>
                        </m:r>
                      </m:sub>
                    </m:sSub>
                    <m:r>
                      <a:rPr lang="en-US" sz="2400" b="0" i="1" dirty="0" smtClean="0">
                        <a:solidFill>
                          <a:srgbClr val="7E6C6C"/>
                        </a:solidFill>
                        <a:latin typeface="Cambria Math" panose="02040503050406030204" pitchFamily="18" charset="0"/>
                        <a:ea typeface="Cambria Math" panose="02040503050406030204" pitchFamily="18" charset="0"/>
                      </a:rPr>
                      <m:t>:</m:t>
                    </m:r>
                    <m:r>
                      <a:rPr lang="en-US" sz="2400" b="0" i="1" dirty="0" smtClean="0">
                        <a:solidFill>
                          <a:srgbClr val="7E6C6C"/>
                        </a:solidFill>
                        <a:latin typeface="Cambria Math" panose="02040503050406030204" pitchFamily="18" charset="0"/>
                        <a:ea typeface="Cambria Math" panose="02040503050406030204" pitchFamily="18" charset="0"/>
                      </a:rPr>
                      <m:t>𝑆</m:t>
                    </m:r>
                    <m:r>
                      <a:rPr lang="en-US" sz="2400" b="0" i="1" dirty="0" smtClean="0">
                        <a:solidFill>
                          <a:srgbClr val="7E6C6C"/>
                        </a:solidFill>
                        <a:latin typeface="Cambria Math" panose="02040503050406030204" pitchFamily="18" charset="0"/>
                        <a:ea typeface="Cambria Math" panose="02040503050406030204" pitchFamily="18" charset="0"/>
                      </a:rPr>
                      <m:t>→</m:t>
                    </m:r>
                    <m:r>
                      <a:rPr lang="en-US" sz="2400" b="0" i="1" dirty="0" smtClean="0">
                        <a:solidFill>
                          <a:srgbClr val="7E6C6C"/>
                        </a:solidFill>
                        <a:latin typeface="Cambria Math" panose="02040503050406030204" pitchFamily="18" charset="0"/>
                        <a:ea typeface="Cambria Math" panose="02040503050406030204" pitchFamily="18" charset="0"/>
                      </a:rPr>
                      <m:t>ℝ</m:t>
                    </m:r>
                  </m:oMath>
                </a14:m>
                <a:br>
                  <a:rPr lang="en-US" sz="2400" b="0" dirty="0">
                    <a:solidFill>
                      <a:srgbClr val="7E6C6C"/>
                    </a:solidFill>
                    <a:ea typeface="Cambria Math" panose="02040503050406030204" pitchFamily="18" charset="0"/>
                  </a:rPr>
                </a:br>
                <a14:m>
                  <m:oMath xmlns:m="http://schemas.openxmlformats.org/officeDocument/2006/math">
                    <m:sSub>
                      <m:sSubPr>
                        <m:ctrlPr>
                          <a:rPr lang="en-US" i="1" dirty="0">
                            <a:solidFill>
                              <a:srgbClr val="7E6C6C"/>
                            </a:solidFill>
                            <a:latin typeface="Cambria Math" panose="02040503050406030204" pitchFamily="18" charset="0"/>
                            <a:ea typeface="Cambria Math" panose="02040503050406030204" pitchFamily="18" charset="0"/>
                          </a:rPr>
                        </m:ctrlPr>
                      </m:sSubPr>
                      <m:e>
                        <m:r>
                          <a:rPr lang="en-US" i="1" dirty="0">
                            <a:solidFill>
                              <a:srgbClr val="7E6C6C"/>
                            </a:solidFill>
                            <a:latin typeface="Cambria Math" panose="02040503050406030204" pitchFamily="18" charset="0"/>
                            <a:ea typeface="Cambria Math" panose="02040503050406030204" pitchFamily="18" charset="0"/>
                          </a:rPr>
                          <m:t>𝑉</m:t>
                        </m:r>
                      </m:e>
                      <m:sub>
                        <m:r>
                          <a:rPr lang="en-US" i="1" dirty="0">
                            <a:solidFill>
                              <a:srgbClr val="7E6C6C"/>
                            </a:solidFill>
                            <a:latin typeface="Cambria Math" panose="02040503050406030204" pitchFamily="18" charset="0"/>
                            <a:ea typeface="Cambria Math" panose="02040503050406030204" pitchFamily="18" charset="0"/>
                          </a:rPr>
                          <m:t>𝜋</m:t>
                        </m:r>
                      </m:sub>
                    </m:sSub>
                    <m:d>
                      <m:dPr>
                        <m:ctrlPr>
                          <a:rPr lang="en-US" b="0" i="1" dirty="0" smtClean="0">
                            <a:solidFill>
                              <a:srgbClr val="7E6C6C"/>
                            </a:solidFill>
                            <a:latin typeface="Cambria Math" panose="02040503050406030204" pitchFamily="18" charset="0"/>
                            <a:ea typeface="Cambria Math" panose="02040503050406030204" pitchFamily="18" charset="0"/>
                          </a:rPr>
                        </m:ctrlPr>
                      </m:dPr>
                      <m:e>
                        <m:r>
                          <m:rPr>
                            <m:sty m:val="p"/>
                          </m:rPr>
                          <a:rPr lang="en-US" b="0" i="0" dirty="0" smtClean="0">
                            <a:solidFill>
                              <a:srgbClr val="7E6C6C"/>
                            </a:solidFill>
                            <a:latin typeface="Cambria Math" panose="02040503050406030204" pitchFamily="18" charset="0"/>
                            <a:ea typeface="Cambria Math" panose="02040503050406030204" pitchFamily="18" charset="0"/>
                          </a:rPr>
                          <m:t>s</m:t>
                        </m:r>
                      </m:e>
                    </m:d>
                    <m:r>
                      <a:rPr lang="en-US" b="0" i="0" dirty="0" smtClean="0">
                        <a:solidFill>
                          <a:srgbClr val="7E6C6C"/>
                        </a:solidFill>
                        <a:latin typeface="Cambria Math" panose="02040503050406030204" pitchFamily="18" charset="0"/>
                        <a:ea typeface="Cambria Math" panose="02040503050406030204" pitchFamily="18" charset="0"/>
                      </a:rPr>
                      <m:t>=</m:t>
                    </m:r>
                    <m:nary>
                      <m:naryPr>
                        <m:chr m:val="∑"/>
                        <m:supHide m:val="on"/>
                        <m:ctrlPr>
                          <a:rPr lang="en-US" b="0" i="1" dirty="0" smtClean="0">
                            <a:solidFill>
                              <a:srgbClr val="7E6C6C"/>
                            </a:solidFill>
                            <a:latin typeface="Cambria Math" panose="02040503050406030204" pitchFamily="18" charset="0"/>
                            <a:ea typeface="Cambria Math" panose="02040503050406030204" pitchFamily="18" charset="0"/>
                          </a:rPr>
                        </m:ctrlPr>
                      </m:naryPr>
                      <m:sub>
                        <m:r>
                          <m:rPr>
                            <m:brk m:alnAt="7"/>
                          </m:rPr>
                          <a:rPr lang="en-US" b="0" i="1" dirty="0" smtClean="0">
                            <a:solidFill>
                              <a:srgbClr val="7E6C6C"/>
                            </a:solidFill>
                            <a:latin typeface="Cambria Math" panose="02040503050406030204" pitchFamily="18" charset="0"/>
                            <a:ea typeface="Cambria Math" panose="02040503050406030204" pitchFamily="18" charset="0"/>
                          </a:rPr>
                          <m:t>𝑎</m:t>
                        </m:r>
                        <m:r>
                          <a:rPr lang="en-US" b="0" i="1" dirty="0" smtClean="0">
                            <a:solidFill>
                              <a:srgbClr val="7E6C6C"/>
                            </a:solidFill>
                            <a:latin typeface="Cambria Math" panose="02040503050406030204" pitchFamily="18" charset="0"/>
                            <a:ea typeface="Cambria Math" panose="02040503050406030204" pitchFamily="18" charset="0"/>
                          </a:rPr>
                          <m:t>∈</m:t>
                        </m:r>
                        <m:r>
                          <a:rPr lang="en-US" b="0" i="1" dirty="0" smtClean="0">
                            <a:solidFill>
                              <a:srgbClr val="7E6C6C"/>
                            </a:solidFill>
                            <a:latin typeface="Cambria Math" panose="02040503050406030204" pitchFamily="18" charset="0"/>
                            <a:ea typeface="Cambria Math" panose="02040503050406030204" pitchFamily="18" charset="0"/>
                          </a:rPr>
                          <m:t>𝐴</m:t>
                        </m:r>
                      </m:sub>
                      <m:sup/>
                      <m:e>
                        <m:r>
                          <a:rPr lang="en-US" i="1">
                            <a:solidFill>
                              <a:srgbClr val="7E6C6C"/>
                            </a:solidFill>
                            <a:latin typeface="Cambria Math" panose="02040503050406030204" pitchFamily="18" charset="0"/>
                            <a:ea typeface="Cambria Math" panose="02040503050406030204" pitchFamily="18" charset="0"/>
                          </a:rPr>
                          <m:t>𝜋</m:t>
                        </m:r>
                        <m:r>
                          <a:rPr lang="en-US" b="0" i="1" smtClean="0">
                            <a:solidFill>
                              <a:srgbClr val="7E6C6C"/>
                            </a:solidFill>
                            <a:latin typeface="Cambria Math" panose="02040503050406030204" pitchFamily="18" charset="0"/>
                            <a:ea typeface="Cambria Math" panose="02040503050406030204" pitchFamily="18" charset="0"/>
                          </a:rPr>
                          <m:t>(</m:t>
                        </m:r>
                        <m:r>
                          <a:rPr lang="en-US" b="0" i="1" smtClean="0">
                            <a:solidFill>
                              <a:srgbClr val="7E6C6C"/>
                            </a:solidFill>
                            <a:latin typeface="Cambria Math" panose="02040503050406030204" pitchFamily="18" charset="0"/>
                            <a:ea typeface="Cambria Math" panose="02040503050406030204" pitchFamily="18" charset="0"/>
                          </a:rPr>
                          <m:t>𝑎</m:t>
                        </m:r>
                        <m:r>
                          <a:rPr lang="en-US" b="0" i="1" smtClean="0">
                            <a:solidFill>
                              <a:srgbClr val="7E6C6C"/>
                            </a:solidFill>
                            <a:latin typeface="Cambria Math" panose="02040503050406030204" pitchFamily="18" charset="0"/>
                            <a:ea typeface="Cambria Math" panose="02040503050406030204" pitchFamily="18" charset="0"/>
                          </a:rPr>
                          <m:t>|</m:t>
                        </m:r>
                        <m:r>
                          <a:rPr lang="en-US" b="0" i="1" smtClean="0">
                            <a:solidFill>
                              <a:srgbClr val="7E6C6C"/>
                            </a:solidFill>
                            <a:latin typeface="Cambria Math" panose="02040503050406030204" pitchFamily="18" charset="0"/>
                            <a:ea typeface="Cambria Math" panose="02040503050406030204" pitchFamily="18" charset="0"/>
                          </a:rPr>
                          <m:t>𝑠</m:t>
                        </m:r>
                        <m:r>
                          <a:rPr lang="en-US" b="0" i="1" smtClean="0">
                            <a:solidFill>
                              <a:srgbClr val="7E6C6C"/>
                            </a:solidFill>
                            <a:latin typeface="Cambria Math" panose="02040503050406030204" pitchFamily="18" charset="0"/>
                            <a:ea typeface="Cambria Math" panose="02040503050406030204" pitchFamily="18" charset="0"/>
                          </a:rPr>
                          <m:t>)</m:t>
                        </m:r>
                      </m:e>
                    </m:nary>
                    <m:nary>
                      <m:naryPr>
                        <m:chr m:val="∑"/>
                        <m:supHide m:val="on"/>
                        <m:ctrlPr>
                          <a:rPr lang="en-US" i="1" dirty="0">
                            <a:solidFill>
                              <a:srgbClr val="7E6C6C"/>
                            </a:solidFill>
                            <a:latin typeface="Cambria Math" panose="02040503050406030204" pitchFamily="18" charset="0"/>
                            <a:ea typeface="Cambria Math" panose="02040503050406030204" pitchFamily="18" charset="0"/>
                          </a:rPr>
                        </m:ctrlPr>
                      </m:naryPr>
                      <m:sub>
                        <m:r>
                          <a:rPr lang="en-US" b="0" i="1" dirty="0" smtClean="0">
                            <a:solidFill>
                              <a:srgbClr val="7E6C6C"/>
                            </a:solidFill>
                            <a:latin typeface="Cambria Math" panose="02040503050406030204" pitchFamily="18" charset="0"/>
                            <a:ea typeface="Cambria Math" panose="02040503050406030204" pitchFamily="18" charset="0"/>
                          </a:rPr>
                          <m:t>𝑠</m:t>
                        </m:r>
                        <m:r>
                          <a:rPr lang="en-US" b="0" i="1" dirty="0" smtClean="0">
                            <a:solidFill>
                              <a:srgbClr val="7E6C6C"/>
                            </a:solidFill>
                            <a:latin typeface="Cambria Math" panose="02040503050406030204" pitchFamily="18" charset="0"/>
                            <a:ea typeface="Cambria Math" panose="02040503050406030204" pitchFamily="18" charset="0"/>
                          </a:rPr>
                          <m:t>′∈</m:t>
                        </m:r>
                        <m:r>
                          <a:rPr lang="en-US" b="0" i="1" dirty="0" smtClean="0">
                            <a:solidFill>
                              <a:srgbClr val="7E6C6C"/>
                            </a:solidFill>
                            <a:latin typeface="Cambria Math" panose="02040503050406030204" pitchFamily="18" charset="0"/>
                            <a:ea typeface="Cambria Math" panose="02040503050406030204" pitchFamily="18" charset="0"/>
                          </a:rPr>
                          <m:t>𝑆</m:t>
                        </m:r>
                      </m:sub>
                      <m:sup/>
                      <m:e>
                        <m:r>
                          <a:rPr lang="en-US" b="0" i="1" smtClean="0">
                            <a:solidFill>
                              <a:srgbClr val="7E6C6C"/>
                            </a:solidFill>
                            <a:latin typeface="Cambria Math" panose="02040503050406030204" pitchFamily="18" charset="0"/>
                            <a:ea typeface="Cambria Math" panose="02040503050406030204" pitchFamily="18" charset="0"/>
                          </a:rPr>
                          <m:t>[</m:t>
                        </m:r>
                        <m:r>
                          <a:rPr lang="en-US" b="0" i="1" smtClean="0">
                            <a:solidFill>
                              <a:srgbClr val="7E6C6C"/>
                            </a:solidFill>
                            <a:latin typeface="Cambria Math" panose="02040503050406030204" pitchFamily="18" charset="0"/>
                            <a:ea typeface="Cambria Math" panose="02040503050406030204" pitchFamily="18" charset="0"/>
                          </a:rPr>
                          <m:t>𝑟</m:t>
                        </m:r>
                        <m:d>
                          <m:dPr>
                            <m:ctrlPr>
                              <a:rPr lang="en-US" b="0" i="1" smtClean="0">
                                <a:solidFill>
                                  <a:srgbClr val="7E6C6C"/>
                                </a:solidFill>
                                <a:latin typeface="Cambria Math" panose="02040503050406030204" pitchFamily="18" charset="0"/>
                                <a:ea typeface="Cambria Math" panose="02040503050406030204" pitchFamily="18" charset="0"/>
                              </a:rPr>
                            </m:ctrlPr>
                          </m:dPr>
                          <m:e>
                            <m:r>
                              <a:rPr lang="en-US" b="0" i="1" smtClean="0">
                                <a:solidFill>
                                  <a:srgbClr val="7E6C6C"/>
                                </a:solidFill>
                                <a:latin typeface="Cambria Math" panose="02040503050406030204" pitchFamily="18" charset="0"/>
                                <a:ea typeface="Cambria Math" panose="02040503050406030204" pitchFamily="18" charset="0"/>
                              </a:rPr>
                              <m:t>𝑠</m:t>
                            </m:r>
                            <m:r>
                              <a:rPr lang="en-US" b="0" i="1" smtClean="0">
                                <a:solidFill>
                                  <a:srgbClr val="7E6C6C"/>
                                </a:solidFill>
                                <a:latin typeface="Cambria Math" panose="02040503050406030204" pitchFamily="18" charset="0"/>
                                <a:ea typeface="Cambria Math" panose="02040503050406030204" pitchFamily="18" charset="0"/>
                              </a:rPr>
                              <m:t>,</m:t>
                            </m:r>
                            <m:r>
                              <a:rPr lang="en-US" b="0" i="1" smtClean="0">
                                <a:solidFill>
                                  <a:srgbClr val="7E6C6C"/>
                                </a:solidFill>
                                <a:latin typeface="Cambria Math" panose="02040503050406030204" pitchFamily="18" charset="0"/>
                                <a:ea typeface="Cambria Math" panose="02040503050406030204" pitchFamily="18" charset="0"/>
                              </a:rPr>
                              <m:t>𝑎</m:t>
                            </m:r>
                          </m:e>
                        </m:d>
                        <m:r>
                          <a:rPr lang="en-US" b="0" i="1" smtClean="0">
                            <a:solidFill>
                              <a:srgbClr val="7E6C6C"/>
                            </a:solidFill>
                            <a:latin typeface="Cambria Math" panose="02040503050406030204" pitchFamily="18" charset="0"/>
                            <a:ea typeface="Cambria Math" panose="02040503050406030204" pitchFamily="18" charset="0"/>
                          </a:rPr>
                          <m:t>+</m:t>
                        </m:r>
                        <m:sSub>
                          <m:sSubPr>
                            <m:ctrlPr>
                              <a:rPr lang="en-US" b="0" i="1" smtClean="0">
                                <a:solidFill>
                                  <a:srgbClr val="7E6C6C"/>
                                </a:solidFill>
                                <a:latin typeface="Cambria Math" panose="02040503050406030204" pitchFamily="18" charset="0"/>
                                <a:ea typeface="Cambria Math" panose="02040503050406030204" pitchFamily="18" charset="0"/>
                              </a:rPr>
                            </m:ctrlPr>
                          </m:sSubPr>
                          <m:e>
                            <m:r>
                              <a:rPr lang="en-US" b="0" i="1" smtClean="0">
                                <a:solidFill>
                                  <a:srgbClr val="7E6C6C"/>
                                </a:solidFill>
                                <a:latin typeface="Cambria Math" panose="02040503050406030204" pitchFamily="18" charset="0"/>
                                <a:ea typeface="Cambria Math" panose="02040503050406030204" pitchFamily="18" charset="0"/>
                              </a:rPr>
                              <m:t>𝑃</m:t>
                            </m:r>
                          </m:e>
                          <m:sub>
                            <m:r>
                              <a:rPr lang="en-US" b="0" i="1" smtClean="0">
                                <a:solidFill>
                                  <a:srgbClr val="7E6C6C"/>
                                </a:solidFill>
                                <a:latin typeface="Cambria Math" panose="02040503050406030204" pitchFamily="18" charset="0"/>
                                <a:ea typeface="Cambria Math" panose="02040503050406030204" pitchFamily="18" charset="0"/>
                              </a:rPr>
                              <m:t>𝑎</m:t>
                            </m:r>
                          </m:sub>
                        </m:sSub>
                        <m:r>
                          <a:rPr lang="en-US" b="0" i="1" smtClean="0">
                            <a:solidFill>
                              <a:srgbClr val="7E6C6C"/>
                            </a:solidFill>
                            <a:latin typeface="Cambria Math" panose="02040503050406030204" pitchFamily="18" charset="0"/>
                            <a:ea typeface="Cambria Math" panose="02040503050406030204" pitchFamily="18" charset="0"/>
                          </a:rPr>
                          <m:t>(</m:t>
                        </m:r>
                        <m:sSup>
                          <m:sSupPr>
                            <m:ctrlPr>
                              <a:rPr lang="en-US" b="0" i="1" smtClean="0">
                                <a:solidFill>
                                  <a:srgbClr val="7E6C6C"/>
                                </a:solidFill>
                                <a:latin typeface="Cambria Math" panose="02040503050406030204" pitchFamily="18" charset="0"/>
                                <a:ea typeface="Cambria Math" panose="02040503050406030204" pitchFamily="18" charset="0"/>
                              </a:rPr>
                            </m:ctrlPr>
                          </m:sSupPr>
                          <m:e>
                            <m:r>
                              <a:rPr lang="en-US" b="0" i="1" smtClean="0">
                                <a:solidFill>
                                  <a:srgbClr val="7E6C6C"/>
                                </a:solidFill>
                                <a:latin typeface="Cambria Math" panose="02040503050406030204" pitchFamily="18" charset="0"/>
                                <a:ea typeface="Cambria Math" panose="02040503050406030204" pitchFamily="18" charset="0"/>
                              </a:rPr>
                              <m:t>𝑠</m:t>
                            </m:r>
                          </m:e>
                          <m:sup>
                            <m:r>
                              <a:rPr lang="en-US" b="0" i="1" smtClean="0">
                                <a:solidFill>
                                  <a:srgbClr val="7E6C6C"/>
                                </a:solidFill>
                                <a:latin typeface="Cambria Math" panose="02040503050406030204" pitchFamily="18" charset="0"/>
                                <a:ea typeface="Cambria Math" panose="02040503050406030204" pitchFamily="18" charset="0"/>
                              </a:rPr>
                              <m:t>′</m:t>
                            </m:r>
                          </m:sup>
                        </m:sSup>
                        <m:r>
                          <a:rPr lang="en-US" b="0" i="1" smtClean="0">
                            <a:solidFill>
                              <a:srgbClr val="7E6C6C"/>
                            </a:solidFill>
                            <a:latin typeface="Cambria Math" panose="02040503050406030204" pitchFamily="18" charset="0"/>
                            <a:ea typeface="Cambria Math" panose="02040503050406030204" pitchFamily="18" charset="0"/>
                          </a:rPr>
                          <m:t>,</m:t>
                        </m:r>
                        <m:r>
                          <a:rPr lang="en-US" b="0" i="1" smtClean="0">
                            <a:solidFill>
                              <a:srgbClr val="7E6C6C"/>
                            </a:solidFill>
                            <a:latin typeface="Cambria Math" panose="02040503050406030204" pitchFamily="18" charset="0"/>
                            <a:ea typeface="Cambria Math" panose="02040503050406030204" pitchFamily="18" charset="0"/>
                          </a:rPr>
                          <m:t>𝑠</m:t>
                        </m:r>
                        <m:r>
                          <a:rPr lang="en-US" b="0" i="1" smtClean="0">
                            <a:solidFill>
                              <a:srgbClr val="7E6C6C"/>
                            </a:solidFill>
                            <a:latin typeface="Cambria Math" panose="02040503050406030204" pitchFamily="18" charset="0"/>
                            <a:ea typeface="Cambria Math" panose="02040503050406030204" pitchFamily="18" charset="0"/>
                          </a:rPr>
                          <m:t>)</m:t>
                        </m:r>
                        <m:r>
                          <a:rPr lang="en-US" i="1">
                            <a:solidFill>
                              <a:srgbClr val="7E6C6C"/>
                            </a:solidFill>
                            <a:latin typeface="Cambria Math" panose="02040503050406030204" pitchFamily="18" charset="0"/>
                            <a:ea typeface="Cambria Math" panose="02040503050406030204" pitchFamily="18" charset="0"/>
                          </a:rPr>
                          <m:t>𝛾</m:t>
                        </m:r>
                        <m:sSub>
                          <m:sSubPr>
                            <m:ctrlPr>
                              <a:rPr lang="en-US" i="1" dirty="0">
                                <a:solidFill>
                                  <a:srgbClr val="7E6C6C"/>
                                </a:solidFill>
                                <a:latin typeface="Cambria Math" panose="02040503050406030204" pitchFamily="18" charset="0"/>
                                <a:ea typeface="Cambria Math" panose="02040503050406030204" pitchFamily="18" charset="0"/>
                              </a:rPr>
                            </m:ctrlPr>
                          </m:sSubPr>
                          <m:e>
                            <m:r>
                              <a:rPr lang="en-US" i="1" dirty="0">
                                <a:solidFill>
                                  <a:srgbClr val="7E6C6C"/>
                                </a:solidFill>
                                <a:latin typeface="Cambria Math" panose="02040503050406030204" pitchFamily="18" charset="0"/>
                                <a:ea typeface="Cambria Math" panose="02040503050406030204" pitchFamily="18" charset="0"/>
                              </a:rPr>
                              <m:t>𝑉</m:t>
                            </m:r>
                          </m:e>
                          <m:sub>
                            <m:r>
                              <a:rPr lang="en-US" i="1" dirty="0">
                                <a:solidFill>
                                  <a:srgbClr val="7E6C6C"/>
                                </a:solidFill>
                                <a:latin typeface="Cambria Math" panose="02040503050406030204" pitchFamily="18" charset="0"/>
                                <a:ea typeface="Cambria Math" panose="02040503050406030204" pitchFamily="18" charset="0"/>
                              </a:rPr>
                              <m:t>𝜋</m:t>
                            </m:r>
                          </m:sub>
                        </m:sSub>
                        <m:d>
                          <m:dPr>
                            <m:ctrlPr>
                              <a:rPr lang="en-US" i="1" dirty="0">
                                <a:solidFill>
                                  <a:srgbClr val="7E6C6C"/>
                                </a:solidFill>
                                <a:latin typeface="Cambria Math" panose="02040503050406030204" pitchFamily="18" charset="0"/>
                                <a:ea typeface="Cambria Math" panose="02040503050406030204" pitchFamily="18" charset="0"/>
                              </a:rPr>
                            </m:ctrlPr>
                          </m:dPr>
                          <m:e>
                            <m:r>
                              <m:rPr>
                                <m:sty m:val="p"/>
                              </m:rPr>
                              <a:rPr lang="en-US" dirty="0">
                                <a:solidFill>
                                  <a:srgbClr val="7E6C6C"/>
                                </a:solidFill>
                                <a:latin typeface="Cambria Math" panose="02040503050406030204" pitchFamily="18" charset="0"/>
                                <a:ea typeface="Cambria Math" panose="02040503050406030204" pitchFamily="18" charset="0"/>
                              </a:rPr>
                              <m:t>s</m:t>
                            </m:r>
                            <m:r>
                              <a:rPr lang="en-US" b="0" i="1" dirty="0" smtClean="0">
                                <a:solidFill>
                                  <a:srgbClr val="7E6C6C"/>
                                </a:solidFill>
                                <a:latin typeface="Cambria Math" panose="02040503050406030204" pitchFamily="18" charset="0"/>
                                <a:ea typeface="Cambria Math" panose="02040503050406030204" pitchFamily="18" charset="0"/>
                              </a:rPr>
                              <m:t>′</m:t>
                            </m:r>
                          </m:e>
                        </m:d>
                        <m:r>
                          <a:rPr lang="en-US" b="0" i="1" smtClean="0">
                            <a:solidFill>
                              <a:srgbClr val="7E6C6C"/>
                            </a:solidFill>
                            <a:latin typeface="Cambria Math" panose="02040503050406030204" pitchFamily="18" charset="0"/>
                            <a:ea typeface="Cambria Math" panose="02040503050406030204" pitchFamily="18" charset="0"/>
                          </a:rPr>
                          <m:t>]</m:t>
                        </m:r>
                      </m:e>
                    </m:nary>
                  </m:oMath>
                </a14:m>
                <a:endParaRPr lang="en-US" dirty="0">
                  <a:solidFill>
                    <a:srgbClr val="7E6C6C"/>
                  </a:solidFill>
                </a:endParaRPr>
              </a:p>
            </p:txBody>
          </p:sp>
        </mc:Choice>
        <mc:Fallback xmlns="">
          <p:sp>
            <p:nvSpPr>
              <p:cNvPr id="109" name="Content Placeholder 10">
                <a:extLst>
                  <a:ext uri="{FF2B5EF4-FFF2-40B4-BE49-F238E27FC236}">
                    <a16:creationId xmlns:a16="http://schemas.microsoft.com/office/drawing/2014/main" id="{09D3D488-933A-1401-17B4-A512B1F88EAC}"/>
                  </a:ext>
                </a:extLst>
              </p:cNvPr>
              <p:cNvSpPr>
                <a:spLocks noGrp="1" noRot="1" noChangeAspect="1" noMove="1" noResize="1" noEditPoints="1" noAdjustHandles="1" noChangeArrowheads="1" noChangeShapeType="1" noTextEdit="1"/>
              </p:cNvSpPr>
              <p:nvPr>
                <p:ph sz="half" idx="1"/>
              </p:nvPr>
            </p:nvSpPr>
            <p:spPr>
              <a:xfrm>
                <a:off x="277793" y="1698046"/>
                <a:ext cx="6605180" cy="4296354"/>
              </a:xfrm>
              <a:blipFill>
                <a:blip r:embed="rId2"/>
                <a:stretch>
                  <a:fillRect l="-1346" t="-2655" b="-30678"/>
                </a:stretch>
              </a:blipFill>
            </p:spPr>
            <p:txBody>
              <a:bodyPr/>
              <a:lstStyle/>
              <a:p>
                <a:r>
                  <a:rPr lang="en-CH">
                    <a:noFill/>
                  </a:rPr>
                  <a:t> </a:t>
                </a:r>
              </a:p>
            </p:txBody>
          </p:sp>
        </mc:Fallback>
      </mc:AlternateContent>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grpSp>
        <p:nvGrpSpPr>
          <p:cNvPr id="12" name="Group 11">
            <a:extLst>
              <a:ext uri="{FF2B5EF4-FFF2-40B4-BE49-F238E27FC236}">
                <a16:creationId xmlns:a16="http://schemas.microsoft.com/office/drawing/2014/main" id="{0CA39C90-BFD0-5305-5E01-DB9FE0D49DF2}"/>
              </a:ext>
            </a:extLst>
          </p:cNvPr>
          <p:cNvGrpSpPr/>
          <p:nvPr/>
        </p:nvGrpSpPr>
        <p:grpSpPr>
          <a:xfrm>
            <a:off x="7105112" y="1665498"/>
            <a:ext cx="4018781" cy="2153479"/>
            <a:chOff x="7106934" y="1553817"/>
            <a:chExt cx="4018781" cy="2153479"/>
          </a:xfrm>
        </p:grpSpPr>
        <p:sp>
          <p:nvSpPr>
            <p:cNvPr id="4" name="Rectangle 3">
              <a:extLst>
                <a:ext uri="{FF2B5EF4-FFF2-40B4-BE49-F238E27FC236}">
                  <a16:creationId xmlns:a16="http://schemas.microsoft.com/office/drawing/2014/main" id="{DCD39B83-DAC9-360D-3799-729A3EE1EE01}"/>
                </a:ext>
              </a:extLst>
            </p:cNvPr>
            <p:cNvSpPr/>
            <p:nvPr/>
          </p:nvSpPr>
          <p:spPr>
            <a:xfrm>
              <a:off x="8243371" y="1553817"/>
              <a:ext cx="1815548" cy="556592"/>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Agent</a:t>
              </a:r>
            </a:p>
          </p:txBody>
        </p:sp>
        <p:sp>
          <p:nvSpPr>
            <p:cNvPr id="5" name="Rectangle 4">
              <a:extLst>
                <a:ext uri="{FF2B5EF4-FFF2-40B4-BE49-F238E27FC236}">
                  <a16:creationId xmlns:a16="http://schemas.microsoft.com/office/drawing/2014/main" id="{F47240F0-2BAE-4D66-8E9A-00675270B32C}"/>
                </a:ext>
              </a:extLst>
            </p:cNvPr>
            <p:cNvSpPr/>
            <p:nvPr/>
          </p:nvSpPr>
          <p:spPr>
            <a:xfrm>
              <a:off x="8243371" y="3150704"/>
              <a:ext cx="1815548" cy="556592"/>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Environment</a:t>
              </a:r>
            </a:p>
          </p:txBody>
        </p:sp>
        <p:cxnSp>
          <p:nvCxnSpPr>
            <p:cNvPr id="8" name="Elbow Connector 7">
              <a:extLst>
                <a:ext uri="{FF2B5EF4-FFF2-40B4-BE49-F238E27FC236}">
                  <a16:creationId xmlns:a16="http://schemas.microsoft.com/office/drawing/2014/main" id="{CBBD0225-320F-F57F-B6D0-DE8C23696EDD}"/>
                </a:ext>
              </a:extLst>
            </p:cNvPr>
            <p:cNvCxnSpPr>
              <a:stCxn id="5" idx="1"/>
              <a:endCxn id="4" idx="1"/>
            </p:cNvCxnSpPr>
            <p:nvPr/>
          </p:nvCxnSpPr>
          <p:spPr>
            <a:xfrm rot="10800000">
              <a:off x="8243371" y="1832114"/>
              <a:ext cx="12700" cy="1596887"/>
            </a:xfrm>
            <a:prstGeom prst="bentConnector3">
              <a:avLst>
                <a:gd name="adj1" fmla="val 1800000"/>
              </a:avLst>
            </a:prstGeom>
            <a:ln>
              <a:solidFill>
                <a:srgbClr val="F87575"/>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E7EE66CD-BFA6-FA92-D198-306FD2A1A5B0}"/>
                </a:ext>
              </a:extLst>
            </p:cNvPr>
            <p:cNvCxnSpPr>
              <a:stCxn id="4" idx="3"/>
              <a:endCxn id="5" idx="3"/>
            </p:cNvCxnSpPr>
            <p:nvPr/>
          </p:nvCxnSpPr>
          <p:spPr>
            <a:xfrm>
              <a:off x="10058919" y="1832113"/>
              <a:ext cx="12700" cy="1596887"/>
            </a:xfrm>
            <a:prstGeom prst="bentConnector3">
              <a:avLst>
                <a:gd name="adj1" fmla="val 1800000"/>
              </a:avLst>
            </a:prstGeom>
            <a:ln>
              <a:solidFill>
                <a:srgbClr val="F87575"/>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5EDC07-D168-0929-F404-6A78997A0AF0}"/>
                </a:ext>
              </a:extLst>
            </p:cNvPr>
            <p:cNvSpPr txBox="1"/>
            <p:nvPr/>
          </p:nvSpPr>
          <p:spPr>
            <a:xfrm>
              <a:off x="10315878" y="2445890"/>
              <a:ext cx="809837" cy="369332"/>
            </a:xfrm>
            <a:prstGeom prst="rect">
              <a:avLst/>
            </a:prstGeom>
            <a:noFill/>
          </p:spPr>
          <p:txBody>
            <a:bodyPr wrap="none" rtlCol="0">
              <a:spAutoFit/>
            </a:bodyPr>
            <a:lstStyle/>
            <a:p>
              <a:pPr algn="ctr"/>
              <a:r>
                <a:rPr lang="en-CH" dirty="0">
                  <a:solidFill>
                    <a:srgbClr val="7E6C6C"/>
                  </a:solidFill>
                </a:rPr>
                <a:t>Action</a:t>
              </a:r>
            </a:p>
          </p:txBody>
        </p:sp>
        <p:sp>
          <p:nvSpPr>
            <p:cNvPr id="11" name="TextBox 10">
              <a:extLst>
                <a:ext uri="{FF2B5EF4-FFF2-40B4-BE49-F238E27FC236}">
                  <a16:creationId xmlns:a16="http://schemas.microsoft.com/office/drawing/2014/main" id="{7936CC7F-6D0C-A12F-B60E-26A91526B569}"/>
                </a:ext>
              </a:extLst>
            </p:cNvPr>
            <p:cNvSpPr txBox="1"/>
            <p:nvPr/>
          </p:nvSpPr>
          <p:spPr>
            <a:xfrm>
              <a:off x="7106934" y="2445890"/>
              <a:ext cx="911148" cy="369332"/>
            </a:xfrm>
            <a:prstGeom prst="rect">
              <a:avLst/>
            </a:prstGeom>
            <a:noFill/>
          </p:spPr>
          <p:txBody>
            <a:bodyPr wrap="none" rtlCol="0">
              <a:spAutoFit/>
            </a:bodyPr>
            <a:lstStyle/>
            <a:p>
              <a:pPr algn="ctr"/>
              <a:r>
                <a:rPr lang="en-CH" dirty="0">
                  <a:solidFill>
                    <a:srgbClr val="7E6C6C"/>
                  </a:solidFill>
                </a:rPr>
                <a:t>Reward</a:t>
              </a:r>
            </a:p>
          </p:txBody>
        </p:sp>
      </p:grpSp>
      <p:grpSp>
        <p:nvGrpSpPr>
          <p:cNvPr id="20" name="Group 19">
            <a:extLst>
              <a:ext uri="{FF2B5EF4-FFF2-40B4-BE49-F238E27FC236}">
                <a16:creationId xmlns:a16="http://schemas.microsoft.com/office/drawing/2014/main" id="{489F7057-CA58-6A6A-EDC3-983EEE0CD0D2}"/>
              </a:ext>
            </a:extLst>
          </p:cNvPr>
          <p:cNvGrpSpPr/>
          <p:nvPr/>
        </p:nvGrpSpPr>
        <p:grpSpPr>
          <a:xfrm>
            <a:off x="8058132" y="4536703"/>
            <a:ext cx="2115947" cy="1385271"/>
            <a:chOff x="8087629" y="4146726"/>
            <a:chExt cx="2115947" cy="138527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265166-E6FB-555B-BE44-069A6C4DAE34}"/>
                    </a:ext>
                  </a:extLst>
                </p:cNvPr>
                <p:cNvSpPr txBox="1"/>
                <p:nvPr/>
              </p:nvSpPr>
              <p:spPr>
                <a:xfrm>
                  <a:off x="8087629" y="4704787"/>
                  <a:ext cx="378758"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l-GR" i="1" smtClean="0">
                            <a:solidFill>
                              <a:srgbClr val="7E6C6C"/>
                            </a:solidFill>
                            <a:latin typeface="Cambria Math" panose="02040503050406030204" pitchFamily="18" charset="0"/>
                          </a:rPr>
                          <m:t>𝜋</m:t>
                        </m:r>
                      </m:oMath>
                    </m:oMathPara>
                  </a14:m>
                  <a:endParaRPr lang="en-CH" dirty="0">
                    <a:solidFill>
                      <a:srgbClr val="7E6C6C"/>
                    </a:solidFill>
                  </a:endParaRPr>
                </a:p>
              </p:txBody>
            </p:sp>
          </mc:Choice>
          <mc:Fallback xmlns="">
            <p:sp>
              <p:nvSpPr>
                <p:cNvPr id="13" name="TextBox 12">
                  <a:extLst>
                    <a:ext uri="{FF2B5EF4-FFF2-40B4-BE49-F238E27FC236}">
                      <a16:creationId xmlns:a16="http://schemas.microsoft.com/office/drawing/2014/main" id="{E5265166-E6FB-555B-BE44-069A6C4DAE34}"/>
                    </a:ext>
                  </a:extLst>
                </p:cNvPr>
                <p:cNvSpPr txBox="1">
                  <a:spLocks noRot="1" noChangeAspect="1" noMove="1" noResize="1" noEditPoints="1" noAdjustHandles="1" noChangeArrowheads="1" noChangeShapeType="1" noTextEdit="1"/>
                </p:cNvSpPr>
                <p:nvPr/>
              </p:nvSpPr>
              <p:spPr>
                <a:xfrm>
                  <a:off x="8087629" y="4704787"/>
                  <a:ext cx="378758" cy="369332"/>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661A90-0FEC-11F1-6D7B-AC9B95691543}"/>
                    </a:ext>
                  </a:extLst>
                </p:cNvPr>
                <p:cNvSpPr txBox="1"/>
                <p:nvPr/>
              </p:nvSpPr>
              <p:spPr>
                <a:xfrm>
                  <a:off x="9814431" y="4704787"/>
                  <a:ext cx="389145"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0" i="1" smtClean="0">
                            <a:solidFill>
                              <a:srgbClr val="7E6C6C"/>
                            </a:solidFill>
                            <a:latin typeface="Cambria Math" panose="02040503050406030204" pitchFamily="18" charset="0"/>
                          </a:rPr>
                          <m:t>𝑉</m:t>
                        </m:r>
                      </m:oMath>
                    </m:oMathPara>
                  </a14:m>
                  <a:endParaRPr lang="en-CH" dirty="0">
                    <a:solidFill>
                      <a:srgbClr val="7E6C6C"/>
                    </a:solidFill>
                  </a:endParaRPr>
                </a:p>
              </p:txBody>
            </p:sp>
          </mc:Choice>
          <mc:Fallback xmlns="">
            <p:sp>
              <p:nvSpPr>
                <p:cNvPr id="14" name="TextBox 13">
                  <a:extLst>
                    <a:ext uri="{FF2B5EF4-FFF2-40B4-BE49-F238E27FC236}">
                      <a16:creationId xmlns:a16="http://schemas.microsoft.com/office/drawing/2014/main" id="{4F661A90-0FEC-11F1-6D7B-AC9B95691543}"/>
                    </a:ext>
                  </a:extLst>
                </p:cNvPr>
                <p:cNvSpPr txBox="1">
                  <a:spLocks noRot="1" noChangeAspect="1" noMove="1" noResize="1" noEditPoints="1" noAdjustHandles="1" noChangeArrowheads="1" noChangeShapeType="1" noTextEdit="1"/>
                </p:cNvSpPr>
                <p:nvPr/>
              </p:nvSpPr>
              <p:spPr>
                <a:xfrm>
                  <a:off x="9814431" y="4704787"/>
                  <a:ext cx="389145" cy="369332"/>
                </a:xfrm>
                <a:prstGeom prst="rect">
                  <a:avLst/>
                </a:prstGeom>
                <a:blipFill>
                  <a:blip r:embed="rId4"/>
                  <a:stretch>
                    <a:fillRect/>
                  </a:stretch>
                </a:blipFill>
              </p:spPr>
              <p:txBody>
                <a:bodyPr/>
                <a:lstStyle/>
                <a:p>
                  <a:r>
                    <a:rPr lang="en-CH">
                      <a:noFill/>
                    </a:rPr>
                    <a:t> </a:t>
                  </a:r>
                </a:p>
              </p:txBody>
            </p:sp>
          </mc:Fallback>
        </mc:AlternateContent>
        <p:cxnSp>
          <p:nvCxnSpPr>
            <p:cNvPr id="15" name="Curved Connector 14">
              <a:extLst>
                <a:ext uri="{FF2B5EF4-FFF2-40B4-BE49-F238E27FC236}">
                  <a16:creationId xmlns:a16="http://schemas.microsoft.com/office/drawing/2014/main" id="{399F83B6-67C3-DF12-5C53-0A1CCE0D4653}"/>
                </a:ext>
              </a:extLst>
            </p:cNvPr>
            <p:cNvCxnSpPr>
              <a:stCxn id="13" idx="0"/>
              <a:endCxn id="14" idx="0"/>
            </p:cNvCxnSpPr>
            <p:nvPr/>
          </p:nvCxnSpPr>
          <p:spPr>
            <a:xfrm rot="5400000" flipH="1" flipV="1">
              <a:off x="9143006" y="3838789"/>
              <a:ext cx="12700" cy="1731996"/>
            </a:xfrm>
            <a:prstGeom prst="curvedConnector3">
              <a:avLst>
                <a:gd name="adj1" fmla="val 1800000"/>
              </a:avLst>
            </a:prstGeom>
            <a:ln>
              <a:solidFill>
                <a:srgbClr val="F8757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AFB10BA3-354B-CCD5-C1D7-3F13E3672D29}"/>
                </a:ext>
              </a:extLst>
            </p:cNvPr>
            <p:cNvCxnSpPr>
              <a:stCxn id="14" idx="2"/>
              <a:endCxn id="13" idx="2"/>
            </p:cNvCxnSpPr>
            <p:nvPr/>
          </p:nvCxnSpPr>
          <p:spPr>
            <a:xfrm rot="5400000">
              <a:off x="9143006" y="4208121"/>
              <a:ext cx="12700" cy="1731996"/>
            </a:xfrm>
            <a:prstGeom prst="curvedConnector3">
              <a:avLst>
                <a:gd name="adj1" fmla="val 1800000"/>
              </a:avLst>
            </a:prstGeom>
            <a:ln>
              <a:solidFill>
                <a:srgbClr val="F8757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7C01C71-4523-9CF6-C26E-7DEADDC207BB}"/>
                    </a:ext>
                  </a:extLst>
                </p:cNvPr>
                <p:cNvSpPr txBox="1"/>
                <p:nvPr/>
              </p:nvSpPr>
              <p:spPr>
                <a:xfrm>
                  <a:off x="8418664" y="4146726"/>
                  <a:ext cx="1395767" cy="630942"/>
                </a:xfrm>
                <a:prstGeom prst="rect">
                  <a:avLst/>
                </a:prstGeom>
                <a:noFill/>
              </p:spPr>
              <p:txBody>
                <a:bodyPr wrap="none" rtlCol="0">
                  <a:spAutoFit/>
                </a:bodyPr>
                <a:lstStyle/>
                <a:p>
                  <a:pPr algn="ctr">
                    <a:lnSpc>
                      <a:spcPct val="150000"/>
                    </a:lnSpc>
                  </a:pPr>
                  <a:r>
                    <a:rPr lang="en-CH" sz="1400" dirty="0">
                      <a:solidFill>
                        <a:srgbClr val="7E6C6C"/>
                      </a:solidFill>
                    </a:rPr>
                    <a:t>Policy evauation</a:t>
                  </a:r>
                </a:p>
                <a:p>
                  <a:pPr algn="ctr"/>
                  <a14:m>
                    <m:oMathPara xmlns:m="http://schemas.openxmlformats.org/officeDocument/2006/math">
                      <m:oMathParaPr>
                        <m:jc m:val="centerGroup"/>
                      </m:oMathParaPr>
                      <m:oMath xmlns:m="http://schemas.openxmlformats.org/officeDocument/2006/math">
                        <m:r>
                          <a:rPr lang="en-US" sz="1400" b="0" i="1" dirty="0" smtClean="0">
                            <a:solidFill>
                              <a:srgbClr val="7E6C6C"/>
                            </a:solidFill>
                            <a:latin typeface="Cambria Math" panose="02040503050406030204" pitchFamily="18" charset="0"/>
                          </a:rPr>
                          <m:t>𝑉</m:t>
                        </m:r>
                        <m:r>
                          <a:rPr lang="en-US" sz="1400" b="0" i="1" dirty="0" smtClean="0">
                            <a:solidFill>
                              <a:srgbClr val="7E6C6C"/>
                            </a:solidFill>
                            <a:latin typeface="Cambria Math" panose="02040503050406030204" pitchFamily="18" charset="0"/>
                            <a:ea typeface="Cambria Math" panose="02040503050406030204" pitchFamily="18" charset="0"/>
                          </a:rPr>
                          <m:t>→</m:t>
                        </m:r>
                        <m:sSub>
                          <m:sSubPr>
                            <m:ctrlPr>
                              <a:rPr lang="en-US" sz="1400" b="0" i="1" dirty="0" smtClean="0">
                                <a:solidFill>
                                  <a:srgbClr val="7E6C6C"/>
                                </a:solidFill>
                                <a:latin typeface="Cambria Math" panose="02040503050406030204" pitchFamily="18" charset="0"/>
                                <a:ea typeface="Cambria Math" panose="02040503050406030204" pitchFamily="18" charset="0"/>
                              </a:rPr>
                            </m:ctrlPr>
                          </m:sSubPr>
                          <m:e>
                            <m:r>
                              <a:rPr lang="en-US" sz="1400" b="0" i="1" dirty="0" smtClean="0">
                                <a:solidFill>
                                  <a:srgbClr val="7E6C6C"/>
                                </a:solidFill>
                                <a:latin typeface="Cambria Math" panose="02040503050406030204" pitchFamily="18" charset="0"/>
                                <a:ea typeface="Cambria Math" panose="02040503050406030204" pitchFamily="18" charset="0"/>
                              </a:rPr>
                              <m:t>𝑉</m:t>
                            </m:r>
                          </m:e>
                          <m:sub>
                            <m:r>
                              <a:rPr lang="en-US" sz="1400" b="0" i="1" dirty="0" smtClean="0">
                                <a:solidFill>
                                  <a:srgbClr val="7E6C6C"/>
                                </a:solidFill>
                                <a:latin typeface="Cambria Math" panose="02040503050406030204" pitchFamily="18" charset="0"/>
                                <a:ea typeface="Cambria Math" panose="02040503050406030204" pitchFamily="18" charset="0"/>
                              </a:rPr>
                              <m:t>𝜋</m:t>
                            </m:r>
                          </m:sub>
                        </m:sSub>
                      </m:oMath>
                    </m:oMathPara>
                  </a14:m>
                  <a:endParaRPr lang="en-CH" sz="1400" dirty="0">
                    <a:solidFill>
                      <a:srgbClr val="7E6C6C"/>
                    </a:solidFill>
                  </a:endParaRPr>
                </a:p>
              </p:txBody>
            </p:sp>
          </mc:Choice>
          <mc:Fallback xmlns="">
            <p:sp>
              <p:nvSpPr>
                <p:cNvPr id="17" name="TextBox 16">
                  <a:extLst>
                    <a:ext uri="{FF2B5EF4-FFF2-40B4-BE49-F238E27FC236}">
                      <a16:creationId xmlns:a16="http://schemas.microsoft.com/office/drawing/2014/main" id="{57C01C71-4523-9CF6-C26E-7DEADDC207BB}"/>
                    </a:ext>
                  </a:extLst>
                </p:cNvPr>
                <p:cNvSpPr txBox="1">
                  <a:spLocks noRot="1" noChangeAspect="1" noMove="1" noResize="1" noEditPoints="1" noAdjustHandles="1" noChangeArrowheads="1" noChangeShapeType="1" noTextEdit="1"/>
                </p:cNvSpPr>
                <p:nvPr/>
              </p:nvSpPr>
              <p:spPr>
                <a:xfrm>
                  <a:off x="8418664" y="4146726"/>
                  <a:ext cx="1395767" cy="630942"/>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AE1215-9C2F-9063-0190-273062707404}"/>
                    </a:ext>
                  </a:extLst>
                </p:cNvPr>
                <p:cNvSpPr txBox="1"/>
                <p:nvPr/>
              </p:nvSpPr>
              <p:spPr>
                <a:xfrm>
                  <a:off x="8281162" y="4901055"/>
                  <a:ext cx="1670778" cy="630942"/>
                </a:xfrm>
                <a:prstGeom prst="rect">
                  <a:avLst/>
                </a:prstGeom>
                <a:noFill/>
              </p:spPr>
              <p:txBody>
                <a:bodyPr wrap="none" rtlCol="0">
                  <a:spAutoFit/>
                </a:bodyPr>
                <a:lstStyle/>
                <a:p>
                  <a:pPr algn="ctr">
                    <a:lnSpc>
                      <a:spcPct val="150000"/>
                    </a:lnSpc>
                  </a:pPr>
                  <a14:m>
                    <m:oMathPara xmlns:m="http://schemas.openxmlformats.org/officeDocument/2006/math">
                      <m:oMathParaPr>
                        <m:jc m:val="centerGroup"/>
                      </m:oMathParaPr>
                      <m:oMath xmlns:m="http://schemas.openxmlformats.org/officeDocument/2006/math">
                        <m:r>
                          <a:rPr lang="el-GR" sz="1400" i="1" smtClean="0">
                            <a:solidFill>
                              <a:srgbClr val="7E6C6C"/>
                            </a:solidFill>
                            <a:latin typeface="Cambria Math" panose="02040503050406030204" pitchFamily="18" charset="0"/>
                          </a:rPr>
                          <m:t>𝜋</m:t>
                        </m:r>
                        <m:r>
                          <a:rPr lang="en-US" sz="1400" i="1" dirty="0">
                            <a:solidFill>
                              <a:srgbClr val="7E6C6C"/>
                            </a:solidFill>
                            <a:latin typeface="Cambria Math" panose="02040503050406030204" pitchFamily="18" charset="0"/>
                            <a:ea typeface="Cambria Math" panose="02040503050406030204" pitchFamily="18" charset="0"/>
                          </a:rPr>
                          <m:t>→</m:t>
                        </m:r>
                        <m:r>
                          <a:rPr lang="en-US" sz="1400" b="0" i="1" dirty="0" smtClean="0">
                            <a:solidFill>
                              <a:srgbClr val="7E6C6C"/>
                            </a:solidFill>
                            <a:latin typeface="Cambria Math" panose="02040503050406030204" pitchFamily="18" charset="0"/>
                            <a:ea typeface="Cambria Math" panose="02040503050406030204" pitchFamily="18" charset="0"/>
                          </a:rPr>
                          <m:t>𝑔𝑟𝑒𝑒𝑑𝑦</m:t>
                        </m:r>
                        <m:r>
                          <a:rPr lang="en-US" sz="1400" b="0" i="1" dirty="0" smtClean="0">
                            <a:solidFill>
                              <a:srgbClr val="7E6C6C"/>
                            </a:solidFill>
                            <a:latin typeface="Cambria Math" panose="02040503050406030204" pitchFamily="18" charset="0"/>
                            <a:ea typeface="Cambria Math" panose="02040503050406030204" pitchFamily="18" charset="0"/>
                          </a:rPr>
                          <m:t>(</m:t>
                        </m:r>
                        <m:r>
                          <a:rPr lang="en-US" sz="1400" b="0" i="1" dirty="0" smtClean="0">
                            <a:solidFill>
                              <a:srgbClr val="7E6C6C"/>
                            </a:solidFill>
                            <a:latin typeface="Cambria Math" panose="02040503050406030204" pitchFamily="18" charset="0"/>
                            <a:ea typeface="Cambria Math" panose="02040503050406030204" pitchFamily="18" charset="0"/>
                          </a:rPr>
                          <m:t>𝑉</m:t>
                        </m:r>
                        <m:r>
                          <a:rPr lang="en-US" sz="1400" b="0" i="1" dirty="0" smtClean="0">
                            <a:solidFill>
                              <a:srgbClr val="7E6C6C"/>
                            </a:solidFill>
                            <a:latin typeface="Cambria Math" panose="02040503050406030204" pitchFamily="18" charset="0"/>
                            <a:ea typeface="Cambria Math" panose="02040503050406030204" pitchFamily="18" charset="0"/>
                          </a:rPr>
                          <m:t>)</m:t>
                        </m:r>
                      </m:oMath>
                    </m:oMathPara>
                  </a14:m>
                  <a:endParaRPr lang="en-US" sz="1400" b="0" dirty="0">
                    <a:solidFill>
                      <a:srgbClr val="7E6C6C"/>
                    </a:solidFill>
                    <a:ea typeface="Cambria Math" panose="02040503050406030204" pitchFamily="18" charset="0"/>
                  </a:endParaRPr>
                </a:p>
                <a:p>
                  <a:pPr algn="ctr"/>
                  <a:r>
                    <a:rPr lang="en-CH" sz="1400" dirty="0">
                      <a:solidFill>
                        <a:srgbClr val="7E6C6C"/>
                      </a:solidFill>
                    </a:rPr>
                    <a:t>Policy improvement</a:t>
                  </a:r>
                </a:p>
              </p:txBody>
            </p:sp>
          </mc:Choice>
          <mc:Fallback xmlns="">
            <p:sp>
              <p:nvSpPr>
                <p:cNvPr id="18" name="TextBox 17">
                  <a:extLst>
                    <a:ext uri="{FF2B5EF4-FFF2-40B4-BE49-F238E27FC236}">
                      <a16:creationId xmlns:a16="http://schemas.microsoft.com/office/drawing/2014/main" id="{B7AE1215-9C2F-9063-0190-273062707404}"/>
                    </a:ext>
                  </a:extLst>
                </p:cNvPr>
                <p:cNvSpPr txBox="1">
                  <a:spLocks noRot="1" noChangeAspect="1" noMove="1" noResize="1" noEditPoints="1" noAdjustHandles="1" noChangeArrowheads="1" noChangeShapeType="1" noTextEdit="1"/>
                </p:cNvSpPr>
                <p:nvPr/>
              </p:nvSpPr>
              <p:spPr>
                <a:xfrm>
                  <a:off x="8281162" y="4901055"/>
                  <a:ext cx="1670778" cy="630942"/>
                </a:xfrm>
                <a:prstGeom prst="rect">
                  <a:avLst/>
                </a:prstGeom>
                <a:blipFill>
                  <a:blip r:embed="rId6"/>
                  <a:stretch>
                    <a:fillRect b="-9804"/>
                  </a:stretch>
                </a:blipFill>
              </p:spPr>
              <p:txBody>
                <a:bodyPr/>
                <a:lstStyle/>
                <a:p>
                  <a:r>
                    <a:rPr lang="en-CH">
                      <a:noFill/>
                    </a:rPr>
                    <a:t> </a:t>
                  </a:r>
                </a:p>
              </p:txBody>
            </p:sp>
          </mc:Fallback>
        </mc:AlternateContent>
      </p:grpSp>
      <p:sp>
        <p:nvSpPr>
          <p:cNvPr id="23" name="Slide Number Placeholder 22">
            <a:extLst>
              <a:ext uri="{FF2B5EF4-FFF2-40B4-BE49-F238E27FC236}">
                <a16:creationId xmlns:a16="http://schemas.microsoft.com/office/drawing/2014/main" id="{32880E18-5AF9-B2F8-7C28-B801673BDEE2}"/>
              </a:ext>
            </a:extLst>
          </p:cNvPr>
          <p:cNvSpPr>
            <a:spLocks noGrp="1"/>
          </p:cNvSpPr>
          <p:nvPr>
            <p:ph type="sldNum" sz="quarter" idx="12"/>
          </p:nvPr>
        </p:nvSpPr>
        <p:spPr/>
        <p:txBody>
          <a:bodyPr/>
          <a:lstStyle/>
          <a:p>
            <a:fld id="{C814EB84-CF03-FB44-8028-0D1802CB39D8}" type="slidenum">
              <a:rPr lang="en-CH" smtClean="0"/>
              <a:t>35</a:t>
            </a:fld>
            <a:endParaRPr lang="en-CH" dirty="0"/>
          </a:p>
        </p:txBody>
      </p:sp>
    </p:spTree>
    <p:extLst>
      <p:ext uri="{BB962C8B-B14F-4D97-AF65-F5344CB8AC3E}">
        <p14:creationId xmlns:p14="http://schemas.microsoft.com/office/powerpoint/2010/main" val="377566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Stochastic</a:t>
            </a:r>
            <a:r>
              <a:rPr lang="de-DE" sz="4400" b="1" dirty="0">
                <a:solidFill>
                  <a:schemeClr val="bg1"/>
                </a:solidFill>
              </a:rPr>
              <a:t> Gradient </a:t>
            </a:r>
            <a:r>
              <a:rPr lang="de-DE" sz="4400" b="1" dirty="0" err="1">
                <a:solidFill>
                  <a:schemeClr val="bg1"/>
                </a:solidFill>
              </a:rPr>
              <a:t>Descend</a:t>
            </a:r>
            <a:endParaRPr lang="de-DE" sz="4400" b="1"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23" name="Content Placeholder 22">
            <a:extLst>
              <a:ext uri="{FF2B5EF4-FFF2-40B4-BE49-F238E27FC236}">
                <a16:creationId xmlns:a16="http://schemas.microsoft.com/office/drawing/2014/main" id="{B14D30AB-ADB8-87DE-39CD-E9A41818C9CB}"/>
              </a:ext>
            </a:extLst>
          </p:cNvPr>
          <p:cNvPicPr>
            <a:picLocks noGrp="1" noChangeAspect="1"/>
          </p:cNvPicPr>
          <p:nvPr>
            <p:ph idx="1"/>
          </p:nvPr>
        </p:nvPicPr>
        <p:blipFill>
          <a:blip r:embed="rId2"/>
          <a:stretch>
            <a:fillRect/>
          </a:stretch>
        </p:blipFill>
        <p:spPr>
          <a:xfrm>
            <a:off x="3457907" y="1660835"/>
            <a:ext cx="5276186" cy="4351338"/>
          </a:xfrm>
          <a:prstGeom prst="rect">
            <a:avLst/>
          </a:prstGeom>
        </p:spPr>
      </p:pic>
      <p:sp>
        <p:nvSpPr>
          <p:cNvPr id="8" name="Slide Number Placeholder 7">
            <a:extLst>
              <a:ext uri="{FF2B5EF4-FFF2-40B4-BE49-F238E27FC236}">
                <a16:creationId xmlns:a16="http://schemas.microsoft.com/office/drawing/2014/main" id="{5CD88149-3A50-38EC-AE78-CE40EF7E9858}"/>
              </a:ext>
            </a:extLst>
          </p:cNvPr>
          <p:cNvSpPr>
            <a:spLocks noGrp="1"/>
          </p:cNvSpPr>
          <p:nvPr>
            <p:ph type="sldNum" sz="quarter" idx="12"/>
          </p:nvPr>
        </p:nvSpPr>
        <p:spPr/>
        <p:txBody>
          <a:bodyPr/>
          <a:lstStyle/>
          <a:p>
            <a:fld id="{C814EB84-CF03-FB44-8028-0D1802CB39D8}" type="slidenum">
              <a:rPr lang="en-CH" smtClean="0"/>
              <a:t>36</a:t>
            </a:fld>
            <a:endParaRPr lang="en-CH" dirty="0"/>
          </a:p>
        </p:txBody>
      </p:sp>
    </p:spTree>
    <p:extLst>
      <p:ext uri="{BB962C8B-B14F-4D97-AF65-F5344CB8AC3E}">
        <p14:creationId xmlns:p14="http://schemas.microsoft.com/office/powerpoint/2010/main" val="137798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RMSProp</a:t>
            </a:r>
            <a:endParaRPr lang="de-DE" sz="4400" b="1"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9" name="Content Placeholder 8">
            <a:extLst>
              <a:ext uri="{FF2B5EF4-FFF2-40B4-BE49-F238E27FC236}">
                <a16:creationId xmlns:a16="http://schemas.microsoft.com/office/drawing/2014/main" id="{198C1BAA-75EC-E919-5F8B-CD786BB5659C}"/>
              </a:ext>
            </a:extLst>
          </p:cNvPr>
          <p:cNvPicPr>
            <a:picLocks noGrp="1" noChangeAspect="1"/>
          </p:cNvPicPr>
          <p:nvPr>
            <p:ph idx="1"/>
          </p:nvPr>
        </p:nvPicPr>
        <p:blipFill>
          <a:blip r:embed="rId2"/>
          <a:stretch>
            <a:fillRect/>
          </a:stretch>
        </p:blipFill>
        <p:spPr>
          <a:xfrm>
            <a:off x="1924050" y="2172804"/>
            <a:ext cx="8343900" cy="3327400"/>
          </a:xfrm>
          <a:prstGeom prst="rect">
            <a:avLst/>
          </a:prstGeom>
        </p:spPr>
      </p:pic>
      <p:sp>
        <p:nvSpPr>
          <p:cNvPr id="12" name="Slide Number Placeholder 11">
            <a:extLst>
              <a:ext uri="{FF2B5EF4-FFF2-40B4-BE49-F238E27FC236}">
                <a16:creationId xmlns:a16="http://schemas.microsoft.com/office/drawing/2014/main" id="{AADDDF8D-1E05-EE3D-F54B-8358D0F13020}"/>
              </a:ext>
            </a:extLst>
          </p:cNvPr>
          <p:cNvSpPr>
            <a:spLocks noGrp="1"/>
          </p:cNvSpPr>
          <p:nvPr>
            <p:ph type="sldNum" sz="quarter" idx="12"/>
          </p:nvPr>
        </p:nvSpPr>
        <p:spPr/>
        <p:txBody>
          <a:bodyPr/>
          <a:lstStyle/>
          <a:p>
            <a:fld id="{C814EB84-CF03-FB44-8028-0D1802CB39D8}" type="slidenum">
              <a:rPr lang="en-CH" smtClean="0"/>
              <a:t>37</a:t>
            </a:fld>
            <a:endParaRPr lang="en-CH" dirty="0"/>
          </a:p>
        </p:txBody>
      </p:sp>
    </p:spTree>
    <p:extLst>
      <p:ext uri="{BB962C8B-B14F-4D97-AF65-F5344CB8AC3E}">
        <p14:creationId xmlns:p14="http://schemas.microsoft.com/office/powerpoint/2010/main" val="391818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Adam</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4" name="Content Placeholder 3">
            <a:extLst>
              <a:ext uri="{FF2B5EF4-FFF2-40B4-BE49-F238E27FC236}">
                <a16:creationId xmlns:a16="http://schemas.microsoft.com/office/drawing/2014/main" id="{6959665F-2D13-0FA9-3A04-F35C9CC599B0}"/>
              </a:ext>
            </a:extLst>
          </p:cNvPr>
          <p:cNvPicPr>
            <a:picLocks noGrp="1" noChangeAspect="1"/>
          </p:cNvPicPr>
          <p:nvPr>
            <p:ph idx="1"/>
          </p:nvPr>
        </p:nvPicPr>
        <p:blipFill>
          <a:blip r:embed="rId2"/>
          <a:stretch>
            <a:fillRect/>
          </a:stretch>
        </p:blipFill>
        <p:spPr>
          <a:xfrm>
            <a:off x="1744662" y="1660835"/>
            <a:ext cx="8702676" cy="4351338"/>
          </a:xfrm>
          <a:prstGeom prst="rect">
            <a:avLst/>
          </a:prstGeom>
        </p:spPr>
      </p:pic>
      <p:sp>
        <p:nvSpPr>
          <p:cNvPr id="9" name="Slide Number Placeholder 8">
            <a:extLst>
              <a:ext uri="{FF2B5EF4-FFF2-40B4-BE49-F238E27FC236}">
                <a16:creationId xmlns:a16="http://schemas.microsoft.com/office/drawing/2014/main" id="{F49E8F6A-AF0E-A05F-4E8C-0633338D18CC}"/>
              </a:ext>
            </a:extLst>
          </p:cNvPr>
          <p:cNvSpPr>
            <a:spLocks noGrp="1"/>
          </p:cNvSpPr>
          <p:nvPr>
            <p:ph type="sldNum" sz="quarter" idx="12"/>
          </p:nvPr>
        </p:nvSpPr>
        <p:spPr/>
        <p:txBody>
          <a:bodyPr/>
          <a:lstStyle/>
          <a:p>
            <a:fld id="{C814EB84-CF03-FB44-8028-0D1802CB39D8}" type="slidenum">
              <a:rPr lang="en-CH" smtClean="0"/>
              <a:t>38</a:t>
            </a:fld>
            <a:endParaRPr lang="en-CH" dirty="0"/>
          </a:p>
        </p:txBody>
      </p:sp>
    </p:spTree>
    <p:extLst>
      <p:ext uri="{BB962C8B-B14F-4D97-AF65-F5344CB8AC3E}">
        <p14:creationId xmlns:p14="http://schemas.microsoft.com/office/powerpoint/2010/main" val="3389346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Methodology</a:t>
            </a:r>
            <a:r>
              <a:rPr lang="de-DE" sz="4400" b="1" dirty="0">
                <a:solidFill>
                  <a:schemeClr val="bg1"/>
                </a:solidFill>
              </a:rPr>
              <a:t>: </a:t>
            </a:r>
            <a:r>
              <a:rPr lang="de-DE" sz="4400" dirty="0" err="1">
                <a:solidFill>
                  <a:schemeClr val="bg1"/>
                </a:solidFill>
              </a:rPr>
              <a:t>Removing</a:t>
            </a:r>
            <a:r>
              <a:rPr lang="de-DE" sz="4400" dirty="0">
                <a:solidFill>
                  <a:schemeClr val="bg1"/>
                </a:solidFill>
              </a:rPr>
              <a:t> </a:t>
            </a:r>
            <a:r>
              <a:rPr lang="de-DE" sz="4400" dirty="0" err="1">
                <a:solidFill>
                  <a:schemeClr val="bg1"/>
                </a:solidFill>
              </a:rPr>
              <a:t>the</a:t>
            </a:r>
            <a:r>
              <a:rPr lang="de-DE" sz="4400" dirty="0">
                <a:solidFill>
                  <a:schemeClr val="bg1"/>
                </a:solidFill>
              </a:rPr>
              <a:t> </a:t>
            </a:r>
            <a:r>
              <a:rPr lang="de-DE" sz="4400" dirty="0" err="1">
                <a:solidFill>
                  <a:schemeClr val="bg1"/>
                </a:solidFill>
              </a:rPr>
              <a:t>effect</a:t>
            </a:r>
            <a:r>
              <a:rPr lang="de-DE" sz="4400" dirty="0">
                <a:solidFill>
                  <a:schemeClr val="bg1"/>
                </a:solidFill>
              </a:rPr>
              <a:t> </a:t>
            </a:r>
            <a:r>
              <a:rPr lang="de-DE" sz="4400" dirty="0" err="1">
                <a:solidFill>
                  <a:schemeClr val="bg1"/>
                </a:solidFill>
              </a:rPr>
              <a:t>of</a:t>
            </a:r>
            <a:r>
              <a:rPr lang="de-DE" sz="4400" dirty="0">
                <a:solidFill>
                  <a:schemeClr val="bg1"/>
                </a:solidFill>
              </a:rPr>
              <a:t> </a:t>
            </a:r>
            <a:r>
              <a:rPr lang="de-DE" sz="4400" dirty="0" err="1">
                <a:solidFill>
                  <a:schemeClr val="bg1"/>
                </a:solidFill>
              </a:rPr>
              <a:t>the</a:t>
            </a:r>
            <a:r>
              <a:rPr lang="de-DE" sz="4400" dirty="0">
                <a:solidFill>
                  <a:schemeClr val="bg1"/>
                </a:solidFill>
              </a:rPr>
              <a:t> </a:t>
            </a:r>
            <a:r>
              <a:rPr lang="de-DE" sz="4400" dirty="0" err="1">
                <a:solidFill>
                  <a:schemeClr val="bg1"/>
                </a:solidFill>
              </a:rPr>
              <a:t>sourcing</a:t>
            </a:r>
            <a:r>
              <a:rPr lang="de-DE" sz="4400" dirty="0">
                <a:solidFill>
                  <a:schemeClr val="bg1"/>
                </a:solidFill>
              </a:rPr>
              <a:t> </a:t>
            </a:r>
            <a:r>
              <a:rPr lang="de-DE" sz="4400" dirty="0" err="1">
                <a:solidFill>
                  <a:schemeClr val="bg1"/>
                </a:solidFill>
              </a:rPr>
              <a:t>term</a:t>
            </a:r>
            <a:endParaRPr lang="de-DE" sz="4400"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4" name="Picture 3">
            <a:extLst>
              <a:ext uri="{FF2B5EF4-FFF2-40B4-BE49-F238E27FC236}">
                <a16:creationId xmlns:a16="http://schemas.microsoft.com/office/drawing/2014/main" id="{04A70EC2-04F7-0C01-984A-29B4FA48AD8F}"/>
              </a:ext>
            </a:extLst>
          </p:cNvPr>
          <p:cNvPicPr>
            <a:picLocks noChangeAspect="1"/>
          </p:cNvPicPr>
          <p:nvPr/>
        </p:nvPicPr>
        <p:blipFill>
          <a:blip r:embed="rId2"/>
          <a:stretch>
            <a:fillRect/>
          </a:stretch>
        </p:blipFill>
        <p:spPr>
          <a:xfrm>
            <a:off x="2761635" y="1384187"/>
            <a:ext cx="6668729" cy="4900344"/>
          </a:xfrm>
          <a:prstGeom prst="rect">
            <a:avLst/>
          </a:prstGeom>
        </p:spPr>
      </p:pic>
      <p:sp>
        <p:nvSpPr>
          <p:cNvPr id="10" name="Slide Number Placeholder 9">
            <a:extLst>
              <a:ext uri="{FF2B5EF4-FFF2-40B4-BE49-F238E27FC236}">
                <a16:creationId xmlns:a16="http://schemas.microsoft.com/office/drawing/2014/main" id="{FACFC05D-D04E-139D-91C9-145F24F13999}"/>
              </a:ext>
            </a:extLst>
          </p:cNvPr>
          <p:cNvSpPr>
            <a:spLocks noGrp="1"/>
          </p:cNvSpPr>
          <p:nvPr>
            <p:ph type="sldNum" sz="quarter" idx="12"/>
          </p:nvPr>
        </p:nvSpPr>
        <p:spPr/>
        <p:txBody>
          <a:bodyPr/>
          <a:lstStyle/>
          <a:p>
            <a:fld id="{C814EB84-CF03-FB44-8028-0D1802CB39D8}" type="slidenum">
              <a:rPr lang="en-CH" smtClean="0"/>
              <a:t>39</a:t>
            </a:fld>
            <a:endParaRPr lang="en-CH" dirty="0"/>
          </a:p>
        </p:txBody>
      </p:sp>
    </p:spTree>
    <p:extLst>
      <p:ext uri="{BB962C8B-B14F-4D97-AF65-F5344CB8AC3E}">
        <p14:creationId xmlns:p14="http://schemas.microsoft.com/office/powerpoint/2010/main" val="789888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Objective</a:t>
            </a:r>
            <a:endParaRPr lang="de-DE" sz="4400" b="1" dirty="0">
              <a:solidFill>
                <a:schemeClr val="bg1"/>
              </a:solidFill>
            </a:endParaRPr>
          </a:p>
        </p:txBody>
      </p:sp>
      <p:sp>
        <p:nvSpPr>
          <p:cNvPr id="109" name="Content Placeholder 10">
            <a:extLst>
              <a:ext uri="{FF2B5EF4-FFF2-40B4-BE49-F238E27FC236}">
                <a16:creationId xmlns:a16="http://schemas.microsoft.com/office/drawing/2014/main" id="{09D3D488-933A-1401-17B4-A512B1F88EAC}"/>
              </a:ext>
            </a:extLst>
          </p:cNvPr>
          <p:cNvSpPr>
            <a:spLocks noGrp="1"/>
          </p:cNvSpPr>
          <p:nvPr>
            <p:ph sz="half" idx="1"/>
          </p:nvPr>
        </p:nvSpPr>
        <p:spPr>
          <a:xfrm>
            <a:off x="277792" y="1891086"/>
            <a:ext cx="11612567" cy="3697332"/>
          </a:xfrm>
        </p:spPr>
        <p:txBody>
          <a:bodyPr>
            <a:normAutofit/>
          </a:bodyPr>
          <a:lstStyle/>
          <a:p>
            <a:r>
              <a:rPr lang="en-CH" b="1" dirty="0">
                <a:solidFill>
                  <a:srgbClr val="7E6C6C"/>
                </a:solidFill>
              </a:rPr>
              <a:t>Identify</a:t>
            </a:r>
            <a:r>
              <a:rPr lang="en-CH" dirty="0">
                <a:solidFill>
                  <a:srgbClr val="7E6C6C"/>
                </a:solidFill>
              </a:rPr>
              <a:t> how/where deep learning and reinforcement learning methods can be applied to tackle boundary control problems.</a:t>
            </a:r>
          </a:p>
          <a:p>
            <a:r>
              <a:rPr lang="en-CH" b="1" dirty="0">
                <a:solidFill>
                  <a:srgbClr val="7E6C6C"/>
                </a:solidFill>
              </a:rPr>
              <a:t>Apply</a:t>
            </a:r>
            <a:r>
              <a:rPr lang="en-CH" dirty="0">
                <a:solidFill>
                  <a:srgbClr val="7E6C6C"/>
                </a:solidFill>
              </a:rPr>
              <a:t> deep learning and reinforcement learning methods and compare the accuracy and performance with traditional methods.</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8" name="Slide Number Placeholder 7">
            <a:extLst>
              <a:ext uri="{FF2B5EF4-FFF2-40B4-BE49-F238E27FC236}">
                <a16:creationId xmlns:a16="http://schemas.microsoft.com/office/drawing/2014/main" id="{C043D55F-D23F-1671-A10C-6CA25315BC52}"/>
              </a:ext>
            </a:extLst>
          </p:cNvPr>
          <p:cNvSpPr>
            <a:spLocks noGrp="1"/>
          </p:cNvSpPr>
          <p:nvPr>
            <p:ph type="sldNum" sz="quarter" idx="12"/>
          </p:nvPr>
        </p:nvSpPr>
        <p:spPr/>
        <p:txBody>
          <a:bodyPr/>
          <a:lstStyle/>
          <a:p>
            <a:fld id="{C814EB84-CF03-FB44-8028-0D1802CB39D8}" type="slidenum">
              <a:rPr lang="en-CH" smtClean="0"/>
              <a:t>4</a:t>
            </a:fld>
            <a:endParaRPr lang="en-CH" dirty="0"/>
          </a:p>
        </p:txBody>
      </p:sp>
    </p:spTree>
    <p:extLst>
      <p:ext uri="{BB962C8B-B14F-4D97-AF65-F5344CB8AC3E}">
        <p14:creationId xmlns:p14="http://schemas.microsoft.com/office/powerpoint/2010/main" val="420209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a:solidFill>
                  <a:schemeClr val="bg1"/>
                </a:solidFill>
              </a:rPr>
              <a:t>Simple </a:t>
            </a:r>
            <a:r>
              <a:rPr lang="de-DE" sz="4400" dirty="0" err="1">
                <a:solidFill>
                  <a:schemeClr val="bg1"/>
                </a:solidFill>
              </a:rPr>
              <a:t>statistical</a:t>
            </a:r>
            <a:r>
              <a:rPr lang="de-DE" sz="4400" dirty="0">
                <a:solidFill>
                  <a:schemeClr val="bg1"/>
                </a:solidFill>
              </a:rPr>
              <a:t> </a:t>
            </a:r>
            <a:r>
              <a:rPr lang="de-DE" sz="4400" dirty="0" err="1">
                <a:solidFill>
                  <a:schemeClr val="bg1"/>
                </a:solidFill>
              </a:rPr>
              <a:t>analysis</a:t>
            </a:r>
            <a:endParaRPr lang="de-DE" sz="4400"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8" name="Content Placeholder 7">
            <a:extLst>
              <a:ext uri="{FF2B5EF4-FFF2-40B4-BE49-F238E27FC236}">
                <a16:creationId xmlns:a16="http://schemas.microsoft.com/office/drawing/2014/main" id="{C53B6500-2742-B929-7C12-93456A86062A}"/>
              </a:ext>
            </a:extLst>
          </p:cNvPr>
          <p:cNvSpPr>
            <a:spLocks noGrp="1"/>
          </p:cNvSpPr>
          <p:nvPr>
            <p:ph idx="1"/>
          </p:nvPr>
        </p:nvSpPr>
        <p:spPr>
          <a:xfrm>
            <a:off x="838200" y="2155133"/>
            <a:ext cx="10515600" cy="2547733"/>
          </a:xfrm>
        </p:spPr>
        <p:txBody>
          <a:bodyPr/>
          <a:lstStyle/>
          <a:p>
            <a:r>
              <a:rPr lang="en-CH" dirty="0">
                <a:solidFill>
                  <a:srgbClr val="7E6C6C"/>
                </a:solidFill>
              </a:rPr>
              <a:t>In the 10000 problems generated, 5907 have feasible solutions</a:t>
            </a:r>
          </a:p>
          <a:p>
            <a:r>
              <a:rPr lang="en-CH" dirty="0">
                <a:solidFill>
                  <a:srgbClr val="7E6C6C"/>
                </a:solidFill>
              </a:rPr>
              <a:t>Cost predicted by proposed method with some constraint violation was lower than IPOPT in 3011 cases, which is 50.97% of the cases</a:t>
            </a:r>
          </a:p>
          <a:p>
            <a:r>
              <a:rPr lang="en-CH" dirty="0">
                <a:solidFill>
                  <a:srgbClr val="7E6C6C"/>
                </a:solidFill>
              </a:rPr>
              <a:t>Cost predicted by proposed method without any constraint violation was lower than IPOPT in 2127 cases, which is 36.01% of the cases</a:t>
            </a:r>
          </a:p>
        </p:txBody>
      </p:sp>
      <p:sp>
        <p:nvSpPr>
          <p:cNvPr id="9" name="Slide Number Placeholder 8">
            <a:extLst>
              <a:ext uri="{FF2B5EF4-FFF2-40B4-BE49-F238E27FC236}">
                <a16:creationId xmlns:a16="http://schemas.microsoft.com/office/drawing/2014/main" id="{58F609A4-71A0-1012-6749-7502E8B7366C}"/>
              </a:ext>
            </a:extLst>
          </p:cNvPr>
          <p:cNvSpPr>
            <a:spLocks noGrp="1"/>
          </p:cNvSpPr>
          <p:nvPr>
            <p:ph type="sldNum" sz="quarter" idx="12"/>
          </p:nvPr>
        </p:nvSpPr>
        <p:spPr/>
        <p:txBody>
          <a:bodyPr/>
          <a:lstStyle/>
          <a:p>
            <a:fld id="{C814EB84-CF03-FB44-8028-0D1802CB39D8}" type="slidenum">
              <a:rPr lang="en-CH" smtClean="0"/>
              <a:t>40</a:t>
            </a:fld>
            <a:endParaRPr lang="en-CH" dirty="0"/>
          </a:p>
        </p:txBody>
      </p:sp>
    </p:spTree>
    <p:extLst>
      <p:ext uri="{BB962C8B-B14F-4D97-AF65-F5344CB8AC3E}">
        <p14:creationId xmlns:p14="http://schemas.microsoft.com/office/powerpoint/2010/main" val="1099750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a:solidFill>
                  <a:schemeClr val="bg1"/>
                </a:solidFill>
              </a:rPr>
              <a:t>Timing</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14" name="TextBox 13">
            <a:extLst>
              <a:ext uri="{FF2B5EF4-FFF2-40B4-BE49-F238E27FC236}">
                <a16:creationId xmlns:a16="http://schemas.microsoft.com/office/drawing/2014/main" id="{F0FEA63E-B281-77F1-A424-7374A6ACE9DD}"/>
              </a:ext>
            </a:extLst>
          </p:cNvPr>
          <p:cNvSpPr txBox="1"/>
          <p:nvPr/>
        </p:nvSpPr>
        <p:spPr>
          <a:xfrm>
            <a:off x="1985919" y="6055360"/>
            <a:ext cx="2124172" cy="369332"/>
          </a:xfrm>
          <a:prstGeom prst="rect">
            <a:avLst/>
          </a:prstGeom>
          <a:noFill/>
        </p:spPr>
        <p:txBody>
          <a:bodyPr wrap="none" rtlCol="0">
            <a:spAutoFit/>
          </a:bodyPr>
          <a:lstStyle/>
          <a:p>
            <a:pPr algn="ctr"/>
            <a:r>
              <a:rPr lang="en-CH" dirty="0">
                <a:solidFill>
                  <a:srgbClr val="7E6C6C"/>
                </a:solidFill>
              </a:rPr>
              <a:t>Initial guess network</a:t>
            </a:r>
          </a:p>
        </p:txBody>
      </p:sp>
      <p:sp>
        <p:nvSpPr>
          <p:cNvPr id="15" name="TextBox 14">
            <a:extLst>
              <a:ext uri="{FF2B5EF4-FFF2-40B4-BE49-F238E27FC236}">
                <a16:creationId xmlns:a16="http://schemas.microsoft.com/office/drawing/2014/main" id="{5D3EB3B9-559F-E228-1ED0-6DC248E964E7}"/>
              </a:ext>
            </a:extLst>
          </p:cNvPr>
          <p:cNvSpPr txBox="1"/>
          <p:nvPr/>
        </p:nvSpPr>
        <p:spPr>
          <a:xfrm>
            <a:off x="8243982" y="6089998"/>
            <a:ext cx="1941622" cy="369332"/>
          </a:xfrm>
          <a:prstGeom prst="rect">
            <a:avLst/>
          </a:prstGeom>
          <a:noFill/>
        </p:spPr>
        <p:txBody>
          <a:bodyPr wrap="none" rtlCol="0">
            <a:spAutoFit/>
          </a:bodyPr>
          <a:lstStyle/>
          <a:p>
            <a:pPr algn="ctr"/>
            <a:r>
              <a:rPr lang="en-CH" dirty="0">
                <a:solidFill>
                  <a:srgbClr val="7E6C6C"/>
                </a:solidFill>
              </a:rPr>
              <a:t>Optimizer network</a:t>
            </a:r>
          </a:p>
        </p:txBody>
      </p:sp>
      <p:pic>
        <p:nvPicPr>
          <p:cNvPr id="8" name="Picture 7">
            <a:extLst>
              <a:ext uri="{FF2B5EF4-FFF2-40B4-BE49-F238E27FC236}">
                <a16:creationId xmlns:a16="http://schemas.microsoft.com/office/drawing/2014/main" id="{E349113A-A025-9F37-EE09-431FF208558D}"/>
              </a:ext>
            </a:extLst>
          </p:cNvPr>
          <p:cNvPicPr>
            <a:picLocks noChangeAspect="1"/>
          </p:cNvPicPr>
          <p:nvPr/>
        </p:nvPicPr>
        <p:blipFill>
          <a:blip r:embed="rId2"/>
          <a:stretch>
            <a:fillRect/>
          </a:stretch>
        </p:blipFill>
        <p:spPr>
          <a:xfrm>
            <a:off x="25400" y="1200498"/>
            <a:ext cx="6045200" cy="4889500"/>
          </a:xfrm>
          <a:prstGeom prst="rect">
            <a:avLst/>
          </a:prstGeom>
        </p:spPr>
      </p:pic>
      <p:pic>
        <p:nvPicPr>
          <p:cNvPr id="11" name="Picture 10">
            <a:extLst>
              <a:ext uri="{FF2B5EF4-FFF2-40B4-BE49-F238E27FC236}">
                <a16:creationId xmlns:a16="http://schemas.microsoft.com/office/drawing/2014/main" id="{C519D890-03B5-F958-B1D3-0CE863B49251}"/>
              </a:ext>
            </a:extLst>
          </p:cNvPr>
          <p:cNvPicPr>
            <a:picLocks noChangeAspect="1"/>
          </p:cNvPicPr>
          <p:nvPr/>
        </p:nvPicPr>
        <p:blipFill>
          <a:blip r:embed="rId3"/>
          <a:stretch>
            <a:fillRect/>
          </a:stretch>
        </p:blipFill>
        <p:spPr>
          <a:xfrm>
            <a:off x="6070600" y="1327498"/>
            <a:ext cx="6070600" cy="4762500"/>
          </a:xfrm>
          <a:prstGeom prst="rect">
            <a:avLst/>
          </a:prstGeom>
        </p:spPr>
      </p:pic>
      <p:sp>
        <p:nvSpPr>
          <p:cNvPr id="9" name="Slide Number Placeholder 8">
            <a:extLst>
              <a:ext uri="{FF2B5EF4-FFF2-40B4-BE49-F238E27FC236}">
                <a16:creationId xmlns:a16="http://schemas.microsoft.com/office/drawing/2014/main" id="{221C400E-A66C-3135-1D47-508048A1B20D}"/>
              </a:ext>
            </a:extLst>
          </p:cNvPr>
          <p:cNvSpPr>
            <a:spLocks noGrp="1"/>
          </p:cNvSpPr>
          <p:nvPr>
            <p:ph type="sldNum" sz="quarter" idx="12"/>
          </p:nvPr>
        </p:nvSpPr>
        <p:spPr/>
        <p:txBody>
          <a:bodyPr/>
          <a:lstStyle/>
          <a:p>
            <a:fld id="{C814EB84-CF03-FB44-8028-0D1802CB39D8}" type="slidenum">
              <a:rPr lang="en-CH" smtClean="0"/>
              <a:t>41</a:t>
            </a:fld>
            <a:endParaRPr lang="en-CH" dirty="0"/>
          </a:p>
        </p:txBody>
      </p:sp>
    </p:spTree>
    <p:extLst>
      <p:ext uri="{BB962C8B-B14F-4D97-AF65-F5344CB8AC3E}">
        <p14:creationId xmlns:p14="http://schemas.microsoft.com/office/powerpoint/2010/main" val="2258986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a:solidFill>
                  <a:schemeClr val="bg1"/>
                </a:solidFill>
              </a:rPr>
              <a:t>Timing</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5" name="Picture 4">
            <a:extLst>
              <a:ext uri="{FF2B5EF4-FFF2-40B4-BE49-F238E27FC236}">
                <a16:creationId xmlns:a16="http://schemas.microsoft.com/office/drawing/2014/main" id="{7B82E16F-7204-F9E4-FFE8-5FEBCC477F30}"/>
              </a:ext>
            </a:extLst>
          </p:cNvPr>
          <p:cNvPicPr>
            <a:picLocks noChangeAspect="1"/>
          </p:cNvPicPr>
          <p:nvPr/>
        </p:nvPicPr>
        <p:blipFill>
          <a:blip r:embed="rId2"/>
          <a:stretch>
            <a:fillRect/>
          </a:stretch>
        </p:blipFill>
        <p:spPr>
          <a:xfrm>
            <a:off x="3041650" y="1442554"/>
            <a:ext cx="6108700" cy="4787900"/>
          </a:xfrm>
          <a:prstGeom prst="rect">
            <a:avLst/>
          </a:prstGeom>
        </p:spPr>
      </p:pic>
      <p:sp>
        <p:nvSpPr>
          <p:cNvPr id="9" name="Slide Number Placeholder 8">
            <a:extLst>
              <a:ext uri="{FF2B5EF4-FFF2-40B4-BE49-F238E27FC236}">
                <a16:creationId xmlns:a16="http://schemas.microsoft.com/office/drawing/2014/main" id="{CDF34021-5D35-A41D-6AC9-04D532200DA0}"/>
              </a:ext>
            </a:extLst>
          </p:cNvPr>
          <p:cNvSpPr>
            <a:spLocks noGrp="1"/>
          </p:cNvSpPr>
          <p:nvPr>
            <p:ph type="sldNum" sz="quarter" idx="12"/>
          </p:nvPr>
        </p:nvSpPr>
        <p:spPr/>
        <p:txBody>
          <a:bodyPr/>
          <a:lstStyle/>
          <a:p>
            <a:fld id="{C814EB84-CF03-FB44-8028-0D1802CB39D8}" type="slidenum">
              <a:rPr lang="en-CH" smtClean="0"/>
              <a:t>42</a:t>
            </a:fld>
            <a:endParaRPr lang="en-CH" dirty="0"/>
          </a:p>
        </p:txBody>
      </p:sp>
    </p:spTree>
    <p:extLst>
      <p:ext uri="{BB962C8B-B14F-4D97-AF65-F5344CB8AC3E}">
        <p14:creationId xmlns:p14="http://schemas.microsoft.com/office/powerpoint/2010/main" val="2045037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a:solidFill>
                  <a:schemeClr val="bg1"/>
                </a:solidFill>
              </a:rPr>
              <a:t>FLOPs</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14" name="TextBox 13">
            <a:extLst>
              <a:ext uri="{FF2B5EF4-FFF2-40B4-BE49-F238E27FC236}">
                <a16:creationId xmlns:a16="http://schemas.microsoft.com/office/drawing/2014/main" id="{F0FEA63E-B281-77F1-A424-7374A6ACE9DD}"/>
              </a:ext>
            </a:extLst>
          </p:cNvPr>
          <p:cNvSpPr txBox="1"/>
          <p:nvPr/>
        </p:nvSpPr>
        <p:spPr>
          <a:xfrm>
            <a:off x="1985919" y="6055360"/>
            <a:ext cx="2124172" cy="369332"/>
          </a:xfrm>
          <a:prstGeom prst="rect">
            <a:avLst/>
          </a:prstGeom>
          <a:noFill/>
        </p:spPr>
        <p:txBody>
          <a:bodyPr wrap="none" rtlCol="0">
            <a:spAutoFit/>
          </a:bodyPr>
          <a:lstStyle/>
          <a:p>
            <a:pPr algn="ctr"/>
            <a:r>
              <a:rPr lang="en-CH" dirty="0">
                <a:solidFill>
                  <a:srgbClr val="7E6C6C"/>
                </a:solidFill>
              </a:rPr>
              <a:t>Initial guess network</a:t>
            </a:r>
          </a:p>
        </p:txBody>
      </p:sp>
      <p:sp>
        <p:nvSpPr>
          <p:cNvPr id="15" name="TextBox 14">
            <a:extLst>
              <a:ext uri="{FF2B5EF4-FFF2-40B4-BE49-F238E27FC236}">
                <a16:creationId xmlns:a16="http://schemas.microsoft.com/office/drawing/2014/main" id="{5D3EB3B9-559F-E228-1ED0-6DC248E964E7}"/>
              </a:ext>
            </a:extLst>
          </p:cNvPr>
          <p:cNvSpPr txBox="1"/>
          <p:nvPr/>
        </p:nvSpPr>
        <p:spPr>
          <a:xfrm>
            <a:off x="8243982" y="6089998"/>
            <a:ext cx="1941622" cy="369332"/>
          </a:xfrm>
          <a:prstGeom prst="rect">
            <a:avLst/>
          </a:prstGeom>
          <a:noFill/>
        </p:spPr>
        <p:txBody>
          <a:bodyPr wrap="none" rtlCol="0">
            <a:spAutoFit/>
          </a:bodyPr>
          <a:lstStyle/>
          <a:p>
            <a:pPr algn="ctr"/>
            <a:r>
              <a:rPr lang="en-CH" dirty="0">
                <a:solidFill>
                  <a:srgbClr val="7E6C6C"/>
                </a:solidFill>
              </a:rPr>
              <a:t>Optimizer network</a:t>
            </a:r>
          </a:p>
        </p:txBody>
      </p:sp>
      <p:pic>
        <p:nvPicPr>
          <p:cNvPr id="5" name="Picture 4">
            <a:extLst>
              <a:ext uri="{FF2B5EF4-FFF2-40B4-BE49-F238E27FC236}">
                <a16:creationId xmlns:a16="http://schemas.microsoft.com/office/drawing/2014/main" id="{5C0EC9C9-788A-3342-37B4-FA003582AF05}"/>
              </a:ext>
            </a:extLst>
          </p:cNvPr>
          <p:cNvPicPr>
            <a:picLocks noChangeAspect="1"/>
          </p:cNvPicPr>
          <p:nvPr/>
        </p:nvPicPr>
        <p:blipFill>
          <a:blip r:embed="rId2"/>
          <a:stretch>
            <a:fillRect/>
          </a:stretch>
        </p:blipFill>
        <p:spPr>
          <a:xfrm>
            <a:off x="44450" y="1248316"/>
            <a:ext cx="6007100" cy="4889500"/>
          </a:xfrm>
          <a:prstGeom prst="rect">
            <a:avLst/>
          </a:prstGeom>
        </p:spPr>
      </p:pic>
      <p:pic>
        <p:nvPicPr>
          <p:cNvPr id="10" name="Picture 9">
            <a:extLst>
              <a:ext uri="{FF2B5EF4-FFF2-40B4-BE49-F238E27FC236}">
                <a16:creationId xmlns:a16="http://schemas.microsoft.com/office/drawing/2014/main" id="{0FDCEB30-F596-F309-A537-0EF9C7FF561A}"/>
              </a:ext>
            </a:extLst>
          </p:cNvPr>
          <p:cNvPicPr>
            <a:picLocks noChangeAspect="1"/>
          </p:cNvPicPr>
          <p:nvPr/>
        </p:nvPicPr>
        <p:blipFill>
          <a:blip r:embed="rId3"/>
          <a:stretch>
            <a:fillRect/>
          </a:stretch>
        </p:blipFill>
        <p:spPr>
          <a:xfrm>
            <a:off x="6121400" y="1248316"/>
            <a:ext cx="6045200" cy="4889500"/>
          </a:xfrm>
          <a:prstGeom prst="rect">
            <a:avLst/>
          </a:prstGeom>
        </p:spPr>
      </p:pic>
      <p:sp>
        <p:nvSpPr>
          <p:cNvPr id="9" name="Slide Number Placeholder 8">
            <a:extLst>
              <a:ext uri="{FF2B5EF4-FFF2-40B4-BE49-F238E27FC236}">
                <a16:creationId xmlns:a16="http://schemas.microsoft.com/office/drawing/2014/main" id="{E3DDBF47-9554-3566-B281-F3B03DA35FDE}"/>
              </a:ext>
            </a:extLst>
          </p:cNvPr>
          <p:cNvSpPr>
            <a:spLocks noGrp="1"/>
          </p:cNvSpPr>
          <p:nvPr>
            <p:ph type="sldNum" sz="quarter" idx="12"/>
          </p:nvPr>
        </p:nvSpPr>
        <p:spPr/>
        <p:txBody>
          <a:bodyPr/>
          <a:lstStyle/>
          <a:p>
            <a:fld id="{C814EB84-CF03-FB44-8028-0D1802CB39D8}" type="slidenum">
              <a:rPr lang="en-CH" smtClean="0"/>
              <a:t>43</a:t>
            </a:fld>
            <a:endParaRPr lang="en-CH" dirty="0"/>
          </a:p>
        </p:txBody>
      </p:sp>
    </p:spTree>
    <p:extLst>
      <p:ext uri="{BB962C8B-B14F-4D97-AF65-F5344CB8AC3E}">
        <p14:creationId xmlns:p14="http://schemas.microsoft.com/office/powerpoint/2010/main" val="609730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Analysis: </a:t>
            </a:r>
            <a:r>
              <a:rPr lang="de-DE" sz="4400" dirty="0">
                <a:solidFill>
                  <a:schemeClr val="bg1"/>
                </a:solidFill>
              </a:rPr>
              <a:t>FLOPs</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8" name="Picture 7">
            <a:extLst>
              <a:ext uri="{FF2B5EF4-FFF2-40B4-BE49-F238E27FC236}">
                <a16:creationId xmlns:a16="http://schemas.microsoft.com/office/drawing/2014/main" id="{BEAC4E52-C527-0CA3-8FA5-70CF6DC7E1D4}"/>
              </a:ext>
            </a:extLst>
          </p:cNvPr>
          <p:cNvPicPr>
            <a:picLocks noChangeAspect="1"/>
          </p:cNvPicPr>
          <p:nvPr/>
        </p:nvPicPr>
        <p:blipFill>
          <a:blip r:embed="rId2"/>
          <a:stretch>
            <a:fillRect/>
          </a:stretch>
        </p:blipFill>
        <p:spPr>
          <a:xfrm>
            <a:off x="3035300" y="1442554"/>
            <a:ext cx="6121400" cy="4787900"/>
          </a:xfrm>
          <a:prstGeom prst="rect">
            <a:avLst/>
          </a:prstGeom>
        </p:spPr>
      </p:pic>
      <p:sp>
        <p:nvSpPr>
          <p:cNvPr id="9" name="Slide Number Placeholder 8">
            <a:extLst>
              <a:ext uri="{FF2B5EF4-FFF2-40B4-BE49-F238E27FC236}">
                <a16:creationId xmlns:a16="http://schemas.microsoft.com/office/drawing/2014/main" id="{30E6408E-9061-7FAF-7F8D-4FAE0946F4B0}"/>
              </a:ext>
            </a:extLst>
          </p:cNvPr>
          <p:cNvSpPr>
            <a:spLocks noGrp="1"/>
          </p:cNvSpPr>
          <p:nvPr>
            <p:ph type="sldNum" sz="quarter" idx="12"/>
          </p:nvPr>
        </p:nvSpPr>
        <p:spPr/>
        <p:txBody>
          <a:bodyPr/>
          <a:lstStyle/>
          <a:p>
            <a:fld id="{C814EB84-CF03-FB44-8028-0D1802CB39D8}" type="slidenum">
              <a:rPr lang="en-CH" smtClean="0"/>
              <a:t>44</a:t>
            </a:fld>
            <a:endParaRPr lang="en-CH" dirty="0"/>
          </a:p>
        </p:txBody>
      </p:sp>
    </p:spTree>
    <p:extLst>
      <p:ext uri="{BB962C8B-B14F-4D97-AF65-F5344CB8AC3E}">
        <p14:creationId xmlns:p14="http://schemas.microsoft.com/office/powerpoint/2010/main" val="336880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Discussions</a:t>
            </a:r>
            <a:r>
              <a:rPr lang="de-DE" sz="4400" b="1" dirty="0">
                <a:solidFill>
                  <a:schemeClr val="bg1"/>
                </a:solidFill>
              </a:rPr>
              <a:t>: </a:t>
            </a:r>
            <a:r>
              <a:rPr lang="de-DE" sz="4400" dirty="0" err="1">
                <a:solidFill>
                  <a:schemeClr val="bg1"/>
                </a:solidFill>
              </a:rPr>
              <a:t>Limitations</a:t>
            </a:r>
            <a:endParaRPr lang="de-DE" sz="4400" b="1" dirty="0">
              <a:solidFill>
                <a:schemeClr val="bg1"/>
              </a:solidFill>
            </a:endParaRPr>
          </a:p>
        </p:txBody>
      </p:sp>
      <p:sp>
        <p:nvSpPr>
          <p:cNvPr id="218" name="Rectangle 217">
            <a:extLst>
              <a:ext uri="{FF2B5EF4-FFF2-40B4-BE49-F238E27FC236}">
                <a16:creationId xmlns:a16="http://schemas.microsoft.com/office/drawing/2014/main" id="{B3C50575-86BB-95C4-8FDC-D8AE3A3C4007}"/>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219" name="Rectangle 218">
            <a:extLst>
              <a:ext uri="{FF2B5EF4-FFF2-40B4-BE49-F238E27FC236}">
                <a16:creationId xmlns:a16="http://schemas.microsoft.com/office/drawing/2014/main" id="{0B5684F4-C429-C2D8-76C5-9ACC2DFC4675}"/>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2" name="Content Placeholder 10">
            <a:extLst>
              <a:ext uri="{FF2B5EF4-FFF2-40B4-BE49-F238E27FC236}">
                <a16:creationId xmlns:a16="http://schemas.microsoft.com/office/drawing/2014/main" id="{7AF52DCC-A4D6-DA90-FAE9-A886E052BB35}"/>
              </a:ext>
            </a:extLst>
          </p:cNvPr>
          <p:cNvSpPr>
            <a:spLocks noGrp="1"/>
          </p:cNvSpPr>
          <p:nvPr>
            <p:ph sz="half" idx="1"/>
          </p:nvPr>
        </p:nvSpPr>
        <p:spPr>
          <a:xfrm>
            <a:off x="277792" y="1698046"/>
            <a:ext cx="11650048" cy="4296354"/>
          </a:xfrm>
        </p:spPr>
        <p:txBody>
          <a:bodyPr>
            <a:normAutofit/>
          </a:bodyPr>
          <a:lstStyle/>
          <a:p>
            <a:r>
              <a:rPr lang="en-US" dirty="0">
                <a:solidFill>
                  <a:srgbClr val="7E6C6C"/>
                </a:solidFill>
              </a:rPr>
              <a:t>Lack of interpretability and </a:t>
            </a:r>
            <a:r>
              <a:rPr lang="en-US" dirty="0" err="1">
                <a:solidFill>
                  <a:srgbClr val="7E6C6C"/>
                </a:solidFill>
              </a:rPr>
              <a:t>explainability</a:t>
            </a:r>
            <a:endParaRPr lang="en-US" dirty="0">
              <a:solidFill>
                <a:srgbClr val="7E6C6C"/>
              </a:solidFill>
            </a:endParaRPr>
          </a:p>
          <a:p>
            <a:r>
              <a:rPr lang="en-GB" dirty="0">
                <a:solidFill>
                  <a:srgbClr val="7E6C6C"/>
                </a:solidFill>
              </a:rPr>
              <a:t>Synthetic data generated to train the networks</a:t>
            </a:r>
          </a:p>
          <a:p>
            <a:pPr lvl="1"/>
            <a:r>
              <a:rPr lang="en-GB" dirty="0">
                <a:solidFill>
                  <a:srgbClr val="7E6C6C"/>
                </a:solidFill>
              </a:rPr>
              <a:t>Lack of diversity</a:t>
            </a:r>
          </a:p>
          <a:p>
            <a:pPr lvl="1"/>
            <a:r>
              <a:rPr lang="en-CH" dirty="0">
                <a:solidFill>
                  <a:srgbClr val="7E6C6C"/>
                </a:solidFill>
              </a:rPr>
              <a:t>Introduce biasses</a:t>
            </a:r>
          </a:p>
          <a:p>
            <a:pPr lvl="1"/>
            <a:r>
              <a:rPr lang="en-CH" dirty="0">
                <a:solidFill>
                  <a:srgbClr val="7E6C6C"/>
                </a:solidFill>
              </a:rPr>
              <a:t>Mismatch with real-world conditions</a:t>
            </a:r>
          </a:p>
          <a:p>
            <a:r>
              <a:rPr lang="en-CH" dirty="0">
                <a:solidFill>
                  <a:srgbClr val="7E6C6C"/>
                </a:solidFill>
              </a:rPr>
              <a:t>Performance comparison may be flawed</a:t>
            </a:r>
          </a:p>
          <a:p>
            <a:pPr lvl="1"/>
            <a:r>
              <a:rPr lang="en-CH" dirty="0">
                <a:solidFill>
                  <a:srgbClr val="7E6C6C"/>
                </a:solidFill>
              </a:rPr>
              <a:t>Even if iterations are slower, if a method can get to a solution with fewer iterations, it can be better</a:t>
            </a:r>
          </a:p>
        </p:txBody>
      </p:sp>
      <p:sp>
        <p:nvSpPr>
          <p:cNvPr id="5" name="Slide Number Placeholder 4">
            <a:extLst>
              <a:ext uri="{FF2B5EF4-FFF2-40B4-BE49-F238E27FC236}">
                <a16:creationId xmlns:a16="http://schemas.microsoft.com/office/drawing/2014/main" id="{64993063-567A-7AAB-A2CC-B742278DF564}"/>
              </a:ext>
            </a:extLst>
          </p:cNvPr>
          <p:cNvSpPr>
            <a:spLocks noGrp="1"/>
          </p:cNvSpPr>
          <p:nvPr>
            <p:ph type="sldNum" sz="quarter" idx="12"/>
          </p:nvPr>
        </p:nvSpPr>
        <p:spPr/>
        <p:txBody>
          <a:bodyPr/>
          <a:lstStyle/>
          <a:p>
            <a:fld id="{C814EB84-CF03-FB44-8028-0D1802CB39D8}" type="slidenum">
              <a:rPr lang="en-CH" smtClean="0"/>
              <a:t>45</a:t>
            </a:fld>
            <a:endParaRPr lang="en-CH" dirty="0"/>
          </a:p>
        </p:txBody>
      </p:sp>
    </p:spTree>
    <p:extLst>
      <p:ext uri="{BB962C8B-B14F-4D97-AF65-F5344CB8AC3E}">
        <p14:creationId xmlns:p14="http://schemas.microsoft.com/office/powerpoint/2010/main" val="1657995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Conclusions</a:t>
            </a:r>
            <a:endParaRPr lang="de-DE" sz="4400" b="1" dirty="0">
              <a:solidFill>
                <a:schemeClr val="bg1"/>
              </a:solidFill>
            </a:endParaRPr>
          </a:p>
        </p:txBody>
      </p:sp>
      <p:sp>
        <p:nvSpPr>
          <p:cNvPr id="218" name="Rectangle 217">
            <a:extLst>
              <a:ext uri="{FF2B5EF4-FFF2-40B4-BE49-F238E27FC236}">
                <a16:creationId xmlns:a16="http://schemas.microsoft.com/office/drawing/2014/main" id="{B3C50575-86BB-95C4-8FDC-D8AE3A3C4007}"/>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219" name="Rectangle 218">
            <a:extLst>
              <a:ext uri="{FF2B5EF4-FFF2-40B4-BE49-F238E27FC236}">
                <a16:creationId xmlns:a16="http://schemas.microsoft.com/office/drawing/2014/main" id="{0B5684F4-C429-C2D8-76C5-9ACC2DFC4675}"/>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2" name="Content Placeholder 10">
            <a:extLst>
              <a:ext uri="{FF2B5EF4-FFF2-40B4-BE49-F238E27FC236}">
                <a16:creationId xmlns:a16="http://schemas.microsoft.com/office/drawing/2014/main" id="{7AF52DCC-A4D6-DA90-FAE9-A886E052BB35}"/>
              </a:ext>
            </a:extLst>
          </p:cNvPr>
          <p:cNvSpPr>
            <a:spLocks noGrp="1"/>
          </p:cNvSpPr>
          <p:nvPr>
            <p:ph sz="half" idx="1"/>
          </p:nvPr>
        </p:nvSpPr>
        <p:spPr>
          <a:xfrm>
            <a:off x="277792" y="1698046"/>
            <a:ext cx="11639887" cy="4296354"/>
          </a:xfrm>
        </p:spPr>
        <p:txBody>
          <a:bodyPr>
            <a:normAutofit/>
          </a:bodyPr>
          <a:lstStyle/>
          <a:p>
            <a:r>
              <a:rPr lang="en-CH" dirty="0">
                <a:solidFill>
                  <a:srgbClr val="7E6C6C"/>
                </a:solidFill>
              </a:rPr>
              <a:t>A method to solve boundary control problem was created in accordance with the skeleton of iterative optimization algorithms that utilizes Deep Learning and Reinforcement Learning methods.</a:t>
            </a:r>
          </a:p>
          <a:p>
            <a:r>
              <a:rPr lang="en-CH" dirty="0">
                <a:solidFill>
                  <a:srgbClr val="7E6C6C"/>
                </a:solidFill>
              </a:rPr>
              <a:t>The method seems to have comparable accuracy to that of IPOPT.</a:t>
            </a:r>
          </a:p>
          <a:p>
            <a:r>
              <a:rPr lang="en-CH" dirty="0">
                <a:solidFill>
                  <a:srgbClr val="7E6C6C"/>
                </a:solidFill>
              </a:rPr>
              <a:t>However, using synthetic data has its limitations and hence this claim should be taken with a pinch of salt.</a:t>
            </a:r>
          </a:p>
          <a:p>
            <a:r>
              <a:rPr lang="en-CH" dirty="0">
                <a:solidFill>
                  <a:srgbClr val="7E6C6C"/>
                </a:solidFill>
              </a:rPr>
              <a:t>The method does not seem to be working well when tested on large domain sizes for which the method was not trained on.</a:t>
            </a:r>
          </a:p>
        </p:txBody>
      </p:sp>
      <p:sp>
        <p:nvSpPr>
          <p:cNvPr id="5" name="Slide Number Placeholder 4">
            <a:extLst>
              <a:ext uri="{FF2B5EF4-FFF2-40B4-BE49-F238E27FC236}">
                <a16:creationId xmlns:a16="http://schemas.microsoft.com/office/drawing/2014/main" id="{19D87E86-10FC-F732-988B-DD9A9F18726E}"/>
              </a:ext>
            </a:extLst>
          </p:cNvPr>
          <p:cNvSpPr>
            <a:spLocks noGrp="1"/>
          </p:cNvSpPr>
          <p:nvPr>
            <p:ph type="sldNum" sz="quarter" idx="12"/>
          </p:nvPr>
        </p:nvSpPr>
        <p:spPr/>
        <p:txBody>
          <a:bodyPr/>
          <a:lstStyle/>
          <a:p>
            <a:fld id="{C814EB84-CF03-FB44-8028-0D1802CB39D8}" type="slidenum">
              <a:rPr lang="en-CH" smtClean="0"/>
              <a:t>46</a:t>
            </a:fld>
            <a:endParaRPr lang="en-CH" dirty="0"/>
          </a:p>
        </p:txBody>
      </p:sp>
    </p:spTree>
    <p:extLst>
      <p:ext uri="{BB962C8B-B14F-4D97-AF65-F5344CB8AC3E}">
        <p14:creationId xmlns:p14="http://schemas.microsoft.com/office/powerpoint/2010/main" val="3856071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Potential </a:t>
            </a:r>
            <a:r>
              <a:rPr lang="de-DE" sz="4400" b="1" dirty="0" err="1">
                <a:solidFill>
                  <a:schemeClr val="bg1"/>
                </a:solidFill>
              </a:rPr>
              <a:t>future</a:t>
            </a:r>
            <a:r>
              <a:rPr lang="de-DE" sz="4400" b="1" dirty="0">
                <a:solidFill>
                  <a:schemeClr val="bg1"/>
                </a:solidFill>
              </a:rPr>
              <a:t> </a:t>
            </a:r>
            <a:r>
              <a:rPr lang="de-DE" sz="4400" b="1" dirty="0" err="1">
                <a:solidFill>
                  <a:schemeClr val="bg1"/>
                </a:solidFill>
              </a:rPr>
              <a:t>work</a:t>
            </a:r>
            <a:endParaRPr lang="de-DE" sz="4400" b="1" dirty="0">
              <a:solidFill>
                <a:schemeClr val="bg1"/>
              </a:solidFill>
            </a:endParaRPr>
          </a:p>
        </p:txBody>
      </p:sp>
      <p:sp>
        <p:nvSpPr>
          <p:cNvPr id="218" name="Rectangle 217">
            <a:extLst>
              <a:ext uri="{FF2B5EF4-FFF2-40B4-BE49-F238E27FC236}">
                <a16:creationId xmlns:a16="http://schemas.microsoft.com/office/drawing/2014/main" id="{B3C50575-86BB-95C4-8FDC-D8AE3A3C4007}"/>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219" name="Rectangle 218">
            <a:extLst>
              <a:ext uri="{FF2B5EF4-FFF2-40B4-BE49-F238E27FC236}">
                <a16:creationId xmlns:a16="http://schemas.microsoft.com/office/drawing/2014/main" id="{0B5684F4-C429-C2D8-76C5-9ACC2DFC4675}"/>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2" name="Content Placeholder 10">
            <a:extLst>
              <a:ext uri="{FF2B5EF4-FFF2-40B4-BE49-F238E27FC236}">
                <a16:creationId xmlns:a16="http://schemas.microsoft.com/office/drawing/2014/main" id="{7AF52DCC-A4D6-DA90-FAE9-A886E052BB35}"/>
              </a:ext>
            </a:extLst>
          </p:cNvPr>
          <p:cNvSpPr>
            <a:spLocks noGrp="1"/>
          </p:cNvSpPr>
          <p:nvPr>
            <p:ph sz="half" idx="1"/>
          </p:nvPr>
        </p:nvSpPr>
        <p:spPr>
          <a:xfrm>
            <a:off x="277792" y="1698046"/>
            <a:ext cx="11639887" cy="4296354"/>
          </a:xfrm>
        </p:spPr>
        <p:txBody>
          <a:bodyPr>
            <a:normAutofit/>
          </a:bodyPr>
          <a:lstStyle/>
          <a:p>
            <a:r>
              <a:rPr lang="en-CH" dirty="0">
                <a:solidFill>
                  <a:srgbClr val="7E6C6C"/>
                </a:solidFill>
              </a:rPr>
              <a:t>Creation/usage of more diverse real-world dataset for training and testing.</a:t>
            </a:r>
          </a:p>
          <a:p>
            <a:r>
              <a:rPr lang="en-CH" dirty="0">
                <a:solidFill>
                  <a:srgbClr val="7E6C6C"/>
                </a:solidFill>
              </a:rPr>
              <a:t>Improving the method to work with larger domain sizes.</a:t>
            </a:r>
          </a:p>
          <a:p>
            <a:r>
              <a:rPr lang="en-CH" dirty="0">
                <a:solidFill>
                  <a:srgbClr val="7E6C6C"/>
                </a:solidFill>
              </a:rPr>
              <a:t>Reduce computational cost of each iteration by using faster (or approximate)</a:t>
            </a:r>
          </a:p>
          <a:p>
            <a:pPr lvl="1"/>
            <a:r>
              <a:rPr lang="en-CH" dirty="0">
                <a:solidFill>
                  <a:srgbClr val="7E6C6C"/>
                </a:solidFill>
              </a:rPr>
              <a:t>PDE solvers</a:t>
            </a:r>
          </a:p>
          <a:p>
            <a:pPr lvl="1"/>
            <a:r>
              <a:rPr lang="en-CH" dirty="0">
                <a:solidFill>
                  <a:srgbClr val="7E6C6C"/>
                </a:solidFill>
              </a:rPr>
              <a:t>Methods to compute gradients</a:t>
            </a:r>
          </a:p>
          <a:p>
            <a:r>
              <a:rPr lang="en-CH" dirty="0">
                <a:solidFill>
                  <a:srgbClr val="7E6C6C"/>
                </a:solidFill>
              </a:rPr>
              <a:t>Create models that reaches the lowest cost with fewer iteration</a:t>
            </a:r>
          </a:p>
          <a:p>
            <a:pPr lvl="1"/>
            <a:r>
              <a:rPr lang="en-CH" dirty="0">
                <a:solidFill>
                  <a:srgbClr val="7E6C6C"/>
                </a:solidFill>
              </a:rPr>
              <a:t>More feature engineering</a:t>
            </a:r>
          </a:p>
          <a:p>
            <a:pPr lvl="1"/>
            <a:r>
              <a:rPr lang="en-CH" dirty="0">
                <a:solidFill>
                  <a:srgbClr val="7E6C6C"/>
                </a:solidFill>
              </a:rPr>
              <a:t>Different architecture</a:t>
            </a:r>
          </a:p>
          <a:p>
            <a:r>
              <a:rPr lang="en-CH" dirty="0">
                <a:solidFill>
                  <a:srgbClr val="7E6C6C"/>
                </a:solidFill>
              </a:rPr>
              <a:t>Revisit agent-based modelling approach.</a:t>
            </a:r>
          </a:p>
        </p:txBody>
      </p:sp>
      <p:sp>
        <p:nvSpPr>
          <p:cNvPr id="5" name="Slide Number Placeholder 4">
            <a:extLst>
              <a:ext uri="{FF2B5EF4-FFF2-40B4-BE49-F238E27FC236}">
                <a16:creationId xmlns:a16="http://schemas.microsoft.com/office/drawing/2014/main" id="{FA632B8B-19A3-7434-3C2C-FF5ED3967A11}"/>
              </a:ext>
            </a:extLst>
          </p:cNvPr>
          <p:cNvSpPr>
            <a:spLocks noGrp="1"/>
          </p:cNvSpPr>
          <p:nvPr>
            <p:ph type="sldNum" sz="quarter" idx="12"/>
          </p:nvPr>
        </p:nvSpPr>
        <p:spPr/>
        <p:txBody>
          <a:bodyPr/>
          <a:lstStyle/>
          <a:p>
            <a:fld id="{C814EB84-CF03-FB44-8028-0D1802CB39D8}" type="slidenum">
              <a:rPr lang="en-CH" smtClean="0"/>
              <a:t>47</a:t>
            </a:fld>
            <a:endParaRPr lang="en-CH" dirty="0"/>
          </a:p>
        </p:txBody>
      </p:sp>
    </p:spTree>
    <p:extLst>
      <p:ext uri="{BB962C8B-B14F-4D97-AF65-F5344CB8AC3E}">
        <p14:creationId xmlns:p14="http://schemas.microsoft.com/office/powerpoint/2010/main" val="1962244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picture containing diagram, line, design, origami&#10;&#10;Description automatically generated">
            <a:extLst>
              <a:ext uri="{FF2B5EF4-FFF2-40B4-BE49-F238E27FC236}">
                <a16:creationId xmlns:a16="http://schemas.microsoft.com/office/drawing/2014/main" id="{C7B11A9D-D9B6-857A-FC39-D1757F6459DB}"/>
              </a:ext>
            </a:extLst>
          </p:cNvPr>
          <p:cNvPicPr>
            <a:picLocks noChangeAspect="1"/>
          </p:cNvPicPr>
          <p:nvPr/>
        </p:nvPicPr>
        <p:blipFill>
          <a:blip r:embed="rId3"/>
          <a:stretch>
            <a:fillRect/>
          </a:stretch>
        </p:blipFill>
        <p:spPr>
          <a:xfrm>
            <a:off x="8770829" y="3962138"/>
            <a:ext cx="3421171" cy="2565878"/>
          </a:xfrm>
          <a:prstGeom prst="rect">
            <a:avLst/>
          </a:prstGeom>
        </p:spPr>
      </p:pic>
      <p:pic>
        <p:nvPicPr>
          <p:cNvPr id="8" name="Picture 7" descr="A picture containing screenshot, design, cube, LEGO&#10;&#10;Description automatically generated">
            <a:extLst>
              <a:ext uri="{FF2B5EF4-FFF2-40B4-BE49-F238E27FC236}">
                <a16:creationId xmlns:a16="http://schemas.microsoft.com/office/drawing/2014/main" id="{414B4ABA-C061-C12E-F40F-5EBB08D29E0B}"/>
              </a:ext>
            </a:extLst>
          </p:cNvPr>
          <p:cNvPicPr>
            <a:picLocks noChangeAspect="1"/>
          </p:cNvPicPr>
          <p:nvPr/>
        </p:nvPicPr>
        <p:blipFill>
          <a:blip r:embed="rId4"/>
          <a:stretch>
            <a:fillRect/>
          </a:stretch>
        </p:blipFill>
        <p:spPr>
          <a:xfrm>
            <a:off x="2066779" y="1270626"/>
            <a:ext cx="3421171" cy="2565878"/>
          </a:xfrm>
          <a:prstGeom prst="rect">
            <a:avLst/>
          </a:prstGeom>
        </p:spPr>
      </p:pic>
      <p:pic>
        <p:nvPicPr>
          <p:cNvPr id="13" name="Picture 12" descr="A picture containing diagram, line, design, cube&#10;&#10;Description automatically generated">
            <a:extLst>
              <a:ext uri="{FF2B5EF4-FFF2-40B4-BE49-F238E27FC236}">
                <a16:creationId xmlns:a16="http://schemas.microsoft.com/office/drawing/2014/main" id="{08368736-082E-7A3F-BB2F-B24508A36A17}"/>
              </a:ext>
            </a:extLst>
          </p:cNvPr>
          <p:cNvPicPr>
            <a:picLocks noChangeAspect="1"/>
          </p:cNvPicPr>
          <p:nvPr/>
        </p:nvPicPr>
        <p:blipFill>
          <a:blip r:embed="rId5"/>
          <a:stretch>
            <a:fillRect/>
          </a:stretch>
        </p:blipFill>
        <p:spPr>
          <a:xfrm>
            <a:off x="8632539" y="1396256"/>
            <a:ext cx="3421171" cy="2565878"/>
          </a:xfrm>
          <a:prstGeom prst="rect">
            <a:avLst/>
          </a:prstGeom>
        </p:spPr>
      </p:pic>
      <p:pic>
        <p:nvPicPr>
          <p:cNvPr id="11" name="Picture 10" descr="A picture containing sketch, diagram, design, cube&#10;&#10;Description automatically generated">
            <a:extLst>
              <a:ext uri="{FF2B5EF4-FFF2-40B4-BE49-F238E27FC236}">
                <a16:creationId xmlns:a16="http://schemas.microsoft.com/office/drawing/2014/main" id="{9A67A6F6-E1B4-D523-160A-DE4962776342}"/>
              </a:ext>
            </a:extLst>
          </p:cNvPr>
          <p:cNvPicPr>
            <a:picLocks noChangeAspect="1"/>
          </p:cNvPicPr>
          <p:nvPr/>
        </p:nvPicPr>
        <p:blipFill>
          <a:blip r:embed="rId6"/>
          <a:stretch>
            <a:fillRect/>
          </a:stretch>
        </p:blipFill>
        <p:spPr>
          <a:xfrm>
            <a:off x="5267205" y="1396259"/>
            <a:ext cx="3421171" cy="2565878"/>
          </a:xfrm>
          <a:prstGeom prst="rect">
            <a:avLst/>
          </a:prstGeom>
        </p:spPr>
      </p:pic>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Results</a:t>
            </a:r>
            <a:r>
              <a:rPr lang="de-DE" sz="4400" b="1" dirty="0">
                <a:solidFill>
                  <a:schemeClr val="bg1"/>
                </a:solidFill>
              </a:rPr>
              <a:t>: </a:t>
            </a:r>
            <a:r>
              <a:rPr lang="de-DE" sz="4400" dirty="0" err="1">
                <a:solidFill>
                  <a:schemeClr val="bg1"/>
                </a:solidFill>
              </a:rPr>
              <a:t>Visualizing</a:t>
            </a:r>
            <a:r>
              <a:rPr lang="de-DE" sz="4400" dirty="0">
                <a:solidFill>
                  <a:schemeClr val="bg1"/>
                </a:solidFill>
              </a:rPr>
              <a:t> </a:t>
            </a:r>
            <a:r>
              <a:rPr lang="de-DE" sz="4400" dirty="0" err="1">
                <a:solidFill>
                  <a:schemeClr val="bg1"/>
                </a:solidFill>
              </a:rPr>
              <a:t>solutions</a:t>
            </a:r>
            <a:endParaRPr lang="de-DE" sz="4400" b="1" dirty="0">
              <a:solidFill>
                <a:schemeClr val="bg1"/>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9" name="Slide Number Placeholder 8">
            <a:extLst>
              <a:ext uri="{FF2B5EF4-FFF2-40B4-BE49-F238E27FC236}">
                <a16:creationId xmlns:a16="http://schemas.microsoft.com/office/drawing/2014/main" id="{4FB85901-812A-12E3-D072-A7F96249E012}"/>
              </a:ext>
            </a:extLst>
          </p:cNvPr>
          <p:cNvSpPr>
            <a:spLocks noGrp="1"/>
          </p:cNvSpPr>
          <p:nvPr>
            <p:ph type="sldNum" sz="quarter" idx="12"/>
          </p:nvPr>
        </p:nvSpPr>
        <p:spPr/>
        <p:txBody>
          <a:bodyPr/>
          <a:lstStyle/>
          <a:p>
            <a:fld id="{C814EB84-CF03-FB44-8028-0D1802CB39D8}" type="slidenum">
              <a:rPr lang="en-CH" smtClean="0"/>
              <a:t>48</a:t>
            </a:fld>
            <a:endParaRPr lang="en-CH" dirty="0"/>
          </a:p>
        </p:txBody>
      </p:sp>
      <p:sp>
        <p:nvSpPr>
          <p:cNvPr id="22" name="TextBox 21">
            <a:extLst>
              <a:ext uri="{FF2B5EF4-FFF2-40B4-BE49-F238E27FC236}">
                <a16:creationId xmlns:a16="http://schemas.microsoft.com/office/drawing/2014/main" id="{B3A935E6-D583-2E88-B34E-989205E1E073}"/>
              </a:ext>
            </a:extLst>
          </p:cNvPr>
          <p:cNvSpPr txBox="1"/>
          <p:nvPr/>
        </p:nvSpPr>
        <p:spPr>
          <a:xfrm>
            <a:off x="3183340" y="1171020"/>
            <a:ext cx="911468" cy="369332"/>
          </a:xfrm>
          <a:prstGeom prst="rect">
            <a:avLst/>
          </a:prstGeom>
          <a:noFill/>
        </p:spPr>
        <p:txBody>
          <a:bodyPr wrap="none" rtlCol="0">
            <a:spAutoFit/>
          </a:bodyPr>
          <a:lstStyle/>
          <a:p>
            <a:pPr algn="ctr"/>
            <a:r>
              <a:rPr lang="en-CH" b="1" dirty="0">
                <a:solidFill>
                  <a:srgbClr val="7E6C6C"/>
                </a:solidFill>
              </a:rPr>
              <a:t>Desired</a:t>
            </a:r>
          </a:p>
        </p:txBody>
      </p:sp>
      <p:sp>
        <p:nvSpPr>
          <p:cNvPr id="23" name="TextBox 22">
            <a:extLst>
              <a:ext uri="{FF2B5EF4-FFF2-40B4-BE49-F238E27FC236}">
                <a16:creationId xmlns:a16="http://schemas.microsoft.com/office/drawing/2014/main" id="{3C5C014F-C0C3-568C-3A57-5A1CE7B1FA30}"/>
              </a:ext>
            </a:extLst>
          </p:cNvPr>
          <p:cNvSpPr txBox="1"/>
          <p:nvPr/>
        </p:nvSpPr>
        <p:spPr>
          <a:xfrm>
            <a:off x="6679725" y="1158852"/>
            <a:ext cx="761042" cy="369332"/>
          </a:xfrm>
          <a:prstGeom prst="rect">
            <a:avLst/>
          </a:prstGeom>
          <a:noFill/>
        </p:spPr>
        <p:txBody>
          <a:bodyPr wrap="none" rtlCol="0">
            <a:spAutoFit/>
          </a:bodyPr>
          <a:lstStyle/>
          <a:p>
            <a:pPr algn="ctr"/>
            <a:r>
              <a:rPr lang="en-CH" b="1" dirty="0">
                <a:solidFill>
                  <a:srgbClr val="7E6C6C"/>
                </a:solidFill>
              </a:rPr>
              <a:t>IPOPT</a:t>
            </a:r>
          </a:p>
        </p:txBody>
      </p:sp>
      <p:sp>
        <p:nvSpPr>
          <p:cNvPr id="24" name="TextBox 23">
            <a:extLst>
              <a:ext uri="{FF2B5EF4-FFF2-40B4-BE49-F238E27FC236}">
                <a16:creationId xmlns:a16="http://schemas.microsoft.com/office/drawing/2014/main" id="{D8C33AC3-3A29-23F9-5001-5D09351A6A24}"/>
              </a:ext>
            </a:extLst>
          </p:cNvPr>
          <p:cNvSpPr txBox="1"/>
          <p:nvPr/>
        </p:nvSpPr>
        <p:spPr>
          <a:xfrm>
            <a:off x="10005965" y="1158852"/>
            <a:ext cx="950902" cy="369332"/>
          </a:xfrm>
          <a:prstGeom prst="rect">
            <a:avLst/>
          </a:prstGeom>
          <a:noFill/>
        </p:spPr>
        <p:txBody>
          <a:bodyPr wrap="none" rtlCol="0">
            <a:spAutoFit/>
          </a:bodyPr>
          <a:lstStyle/>
          <a:p>
            <a:pPr algn="ctr"/>
            <a:r>
              <a:rPr lang="en-CH" b="1" dirty="0">
                <a:solidFill>
                  <a:srgbClr val="7E6C6C"/>
                </a:solidFill>
              </a:rPr>
              <a:t>Method</a:t>
            </a:r>
          </a:p>
        </p:txBody>
      </p:sp>
      <p:pic>
        <p:nvPicPr>
          <p:cNvPr id="26" name="Picture 25" descr="A picture containing diagram, line, design, cube&#10;&#10;Description automatically generated">
            <a:extLst>
              <a:ext uri="{FF2B5EF4-FFF2-40B4-BE49-F238E27FC236}">
                <a16:creationId xmlns:a16="http://schemas.microsoft.com/office/drawing/2014/main" id="{ACCCFEC6-9DF0-21F3-AC2A-8D80BED02F59}"/>
              </a:ext>
            </a:extLst>
          </p:cNvPr>
          <p:cNvPicPr>
            <a:picLocks noChangeAspect="1"/>
          </p:cNvPicPr>
          <p:nvPr/>
        </p:nvPicPr>
        <p:blipFill>
          <a:blip r:embed="rId7"/>
          <a:stretch>
            <a:fillRect/>
          </a:stretch>
        </p:blipFill>
        <p:spPr>
          <a:xfrm>
            <a:off x="2066778" y="3962140"/>
            <a:ext cx="3421172" cy="2565879"/>
          </a:xfrm>
          <a:prstGeom prst="rect">
            <a:avLst/>
          </a:prstGeom>
        </p:spPr>
      </p:pic>
      <p:pic>
        <p:nvPicPr>
          <p:cNvPr id="28" name="Picture 27" descr="A picture containing diagram, line, design, cube&#10;&#10;Description automatically generated">
            <a:extLst>
              <a:ext uri="{FF2B5EF4-FFF2-40B4-BE49-F238E27FC236}">
                <a16:creationId xmlns:a16="http://schemas.microsoft.com/office/drawing/2014/main" id="{35BAA4F4-D83E-C917-83F0-982BBD24190C}"/>
              </a:ext>
            </a:extLst>
          </p:cNvPr>
          <p:cNvPicPr>
            <a:picLocks noChangeAspect="1"/>
          </p:cNvPicPr>
          <p:nvPr/>
        </p:nvPicPr>
        <p:blipFill>
          <a:blip r:embed="rId8"/>
          <a:stretch>
            <a:fillRect/>
          </a:stretch>
        </p:blipFill>
        <p:spPr>
          <a:xfrm>
            <a:off x="5349659" y="3962139"/>
            <a:ext cx="3421172" cy="2565879"/>
          </a:xfrm>
          <a:prstGeom prst="rect">
            <a:avLst/>
          </a:prstGeom>
        </p:spPr>
      </p:pic>
      <p:sp>
        <p:nvSpPr>
          <p:cNvPr id="31" name="TextBox 30">
            <a:extLst>
              <a:ext uri="{FF2B5EF4-FFF2-40B4-BE49-F238E27FC236}">
                <a16:creationId xmlns:a16="http://schemas.microsoft.com/office/drawing/2014/main" id="{C92F2679-3FB8-EF22-3620-0B85BF79F002}"/>
              </a:ext>
            </a:extLst>
          </p:cNvPr>
          <p:cNvSpPr txBox="1"/>
          <p:nvPr/>
        </p:nvSpPr>
        <p:spPr>
          <a:xfrm>
            <a:off x="6512851" y="3795140"/>
            <a:ext cx="1094788"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0.1842</a:t>
            </a:r>
          </a:p>
        </p:txBody>
      </p:sp>
      <p:sp>
        <p:nvSpPr>
          <p:cNvPr id="33" name="TextBox 32">
            <a:extLst>
              <a:ext uri="{FF2B5EF4-FFF2-40B4-BE49-F238E27FC236}">
                <a16:creationId xmlns:a16="http://schemas.microsoft.com/office/drawing/2014/main" id="{423C0135-27F2-58AE-8E28-111013B86FE1}"/>
              </a:ext>
            </a:extLst>
          </p:cNvPr>
          <p:cNvSpPr txBox="1"/>
          <p:nvPr/>
        </p:nvSpPr>
        <p:spPr>
          <a:xfrm>
            <a:off x="6512851" y="6195270"/>
            <a:ext cx="1094787"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0.0118</a:t>
            </a:r>
          </a:p>
        </p:txBody>
      </p:sp>
      <p:sp>
        <p:nvSpPr>
          <p:cNvPr id="37" name="TextBox 36">
            <a:extLst>
              <a:ext uri="{FF2B5EF4-FFF2-40B4-BE49-F238E27FC236}">
                <a16:creationId xmlns:a16="http://schemas.microsoft.com/office/drawing/2014/main" id="{CD8A878F-010D-5576-B716-FEA456030F3D}"/>
              </a:ext>
            </a:extLst>
          </p:cNvPr>
          <p:cNvSpPr txBox="1"/>
          <p:nvPr/>
        </p:nvSpPr>
        <p:spPr>
          <a:xfrm>
            <a:off x="9860773" y="3781372"/>
            <a:ext cx="1134862"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0.1531</a:t>
            </a:r>
          </a:p>
        </p:txBody>
      </p:sp>
      <p:sp>
        <p:nvSpPr>
          <p:cNvPr id="40" name="TextBox 39">
            <a:extLst>
              <a:ext uri="{FF2B5EF4-FFF2-40B4-BE49-F238E27FC236}">
                <a16:creationId xmlns:a16="http://schemas.microsoft.com/office/drawing/2014/main" id="{E876B702-F7D7-FD42-56A1-B06533378449}"/>
              </a:ext>
            </a:extLst>
          </p:cNvPr>
          <p:cNvSpPr txBox="1"/>
          <p:nvPr/>
        </p:nvSpPr>
        <p:spPr>
          <a:xfrm>
            <a:off x="9934023" y="6220241"/>
            <a:ext cx="1094787" cy="307777"/>
          </a:xfrm>
          <a:prstGeom prst="rect">
            <a:avLst/>
          </a:prstGeom>
          <a:noFill/>
        </p:spPr>
        <p:txBody>
          <a:bodyPr wrap="none" rtlCol="0">
            <a:spAutoFit/>
          </a:bodyPr>
          <a:lstStyle/>
          <a:p>
            <a:pPr algn="ctr"/>
            <a:r>
              <a:rPr lang="en-GB" sz="1400" dirty="0">
                <a:solidFill>
                  <a:srgbClr val="7E6C6C"/>
                </a:solidFill>
              </a:rPr>
              <a:t>C</a:t>
            </a:r>
            <a:r>
              <a:rPr lang="en-CH" sz="1400" dirty="0">
                <a:solidFill>
                  <a:srgbClr val="7E6C6C"/>
                </a:solidFill>
              </a:rPr>
              <a:t>ost: 0.0079</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461AA51-9ABE-CC84-96F8-8860DBA04197}"/>
                  </a:ext>
                </a:extLst>
              </p:cNvPr>
              <p:cNvSpPr txBox="1"/>
              <p:nvPr/>
            </p:nvSpPr>
            <p:spPr>
              <a:xfrm>
                <a:off x="578634" y="1934490"/>
                <a:ext cx="1654235" cy="1477328"/>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1800" b="0" i="1" smtClean="0">
                          <a:solidFill>
                            <a:srgbClr val="7E6C6C"/>
                          </a:solidFill>
                          <a:latin typeface="Cambria Math" panose="02040503050406030204" pitchFamily="18" charset="0"/>
                        </a:rPr>
                        <m:t>𝑐</m:t>
                      </m:r>
                      <m:r>
                        <m:rPr>
                          <m:aln/>
                        </m:rPr>
                        <a:rPr lang="en-US" sz="1800" b="0" i="1" smtClean="0">
                          <a:solidFill>
                            <a:srgbClr val="7E6C6C"/>
                          </a:solidFill>
                          <a:latin typeface="Cambria Math" panose="02040503050406030204" pitchFamily="18" charset="0"/>
                        </a:rPr>
                        <m:t>=</m:t>
                      </m:r>
                      <m:r>
                        <a:rPr lang="en-US" sz="1800" b="0" i="1" smtClean="0">
                          <a:solidFill>
                            <a:srgbClr val="7E6C6C"/>
                          </a:solidFill>
                          <a:latin typeface="Cambria Math" panose="02040503050406030204" pitchFamily="18" charset="0"/>
                        </a:rPr>
                        <m:t>−10</m:t>
                      </m:r>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sSup>
                        <m:sSupPr>
                          <m:ctrlPr>
                            <a:rPr lang="en-US" i="1">
                              <a:solidFill>
                                <a:srgbClr val="7E6C6C"/>
                              </a:solidFill>
                              <a:latin typeface="Cambria Math" panose="02040503050406030204" pitchFamily="18" charset="0"/>
                            </a:rPr>
                          </m:ctrlPr>
                        </m:sSupPr>
                        <m:e>
                          <m:r>
                            <a:rPr lang="en-US" i="1">
                              <a:solidFill>
                                <a:srgbClr val="7E6C6C"/>
                              </a:solidFill>
                              <a:latin typeface="Cambria Math" panose="02040503050406030204" pitchFamily="18" charset="0"/>
                            </a:rPr>
                            <m:t>−10</m:t>
                          </m:r>
                        </m:e>
                        <m:sup>
                          <m:r>
                            <a:rPr lang="en-US" i="1">
                              <a:solidFill>
                                <a:srgbClr val="7E6C6C"/>
                              </a:solidFill>
                              <a:latin typeface="Cambria Math" panose="02040503050406030204" pitchFamily="18" charset="0"/>
                            </a:rPr>
                            <m:t>20</m:t>
                          </m:r>
                        </m:sup>
                      </m:sSup>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5.38</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2.71</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6.56</m:t>
                      </m:r>
                    </m:oMath>
                  </m:oMathPara>
                </a14:m>
                <a:endParaRPr lang="en-US" dirty="0">
                  <a:solidFill>
                    <a:srgbClr val="7E6C6C"/>
                  </a:solidFill>
                </a:endParaRPr>
              </a:p>
            </p:txBody>
          </p:sp>
        </mc:Choice>
        <mc:Fallback xmlns="">
          <p:sp>
            <p:nvSpPr>
              <p:cNvPr id="44" name="TextBox 43">
                <a:extLst>
                  <a:ext uri="{FF2B5EF4-FFF2-40B4-BE49-F238E27FC236}">
                    <a16:creationId xmlns:a16="http://schemas.microsoft.com/office/drawing/2014/main" id="{0461AA51-9ABE-CC84-96F8-8860DBA04197}"/>
                  </a:ext>
                </a:extLst>
              </p:cNvPr>
              <p:cNvSpPr txBox="1">
                <a:spLocks noRot="1" noChangeAspect="1" noMove="1" noResize="1" noEditPoints="1" noAdjustHandles="1" noChangeArrowheads="1" noChangeShapeType="1" noTextEdit="1"/>
              </p:cNvSpPr>
              <p:nvPr/>
            </p:nvSpPr>
            <p:spPr>
              <a:xfrm>
                <a:off x="578634" y="1934490"/>
                <a:ext cx="1654235" cy="1477328"/>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9BE1F-362A-173C-D96B-33C57DB4999A}"/>
                  </a:ext>
                </a:extLst>
              </p:cNvPr>
              <p:cNvSpPr txBox="1"/>
              <p:nvPr/>
            </p:nvSpPr>
            <p:spPr>
              <a:xfrm>
                <a:off x="578633" y="4480002"/>
                <a:ext cx="1654235" cy="1477328"/>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1800" b="0" i="1" smtClean="0">
                          <a:solidFill>
                            <a:srgbClr val="7E6C6C"/>
                          </a:solidFill>
                          <a:latin typeface="Cambria Math" panose="02040503050406030204" pitchFamily="18" charset="0"/>
                        </a:rPr>
                        <m:t>𝑐</m:t>
                      </m:r>
                      <m:r>
                        <m:rPr>
                          <m:aln/>
                        </m:rPr>
                        <a:rPr lang="en-US" sz="1800" b="0" i="1" smtClean="0">
                          <a:solidFill>
                            <a:srgbClr val="7E6C6C"/>
                          </a:solidFill>
                          <a:latin typeface="Cambria Math" panose="02040503050406030204" pitchFamily="18" charset="0"/>
                        </a:rPr>
                        <m:t>=</m:t>
                      </m:r>
                      <m:r>
                        <a:rPr lang="en-US" sz="1800" b="0" i="1" smtClean="0">
                          <a:solidFill>
                            <a:srgbClr val="7E6C6C"/>
                          </a:solidFill>
                          <a:latin typeface="Cambria Math" panose="02040503050406030204" pitchFamily="18" charset="0"/>
                        </a:rPr>
                        <m:t>0</m:t>
                      </m:r>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sSup>
                        <m:sSupPr>
                          <m:ctrlPr>
                            <a:rPr lang="en-US" i="1">
                              <a:solidFill>
                                <a:srgbClr val="7E6C6C"/>
                              </a:solidFill>
                              <a:latin typeface="Cambria Math" panose="02040503050406030204" pitchFamily="18" charset="0"/>
                            </a:rPr>
                          </m:ctrlPr>
                        </m:sSupPr>
                        <m:e>
                          <m:r>
                            <a:rPr lang="en-US" i="1">
                              <a:solidFill>
                                <a:srgbClr val="7E6C6C"/>
                              </a:solidFill>
                              <a:latin typeface="Cambria Math" panose="02040503050406030204" pitchFamily="18" charset="0"/>
                            </a:rPr>
                            <m:t>−10</m:t>
                          </m:r>
                        </m:e>
                        <m:sup>
                          <m:r>
                            <a:rPr lang="en-US" i="1">
                              <a:solidFill>
                                <a:srgbClr val="7E6C6C"/>
                              </a:solidFill>
                              <a:latin typeface="Cambria Math" panose="02040503050406030204" pitchFamily="18" charset="0"/>
                            </a:rPr>
                            <m:t>20</m:t>
                          </m:r>
                        </m:sup>
                      </m:sSup>
                    </m:oMath>
                    <m:oMath xmlns:m="http://schemas.openxmlformats.org/officeDocument/2006/math">
                      <m:sSub>
                        <m:sSubPr>
                          <m:ctrlPr>
                            <a:rPr lang="en-US" i="1">
                              <a:solidFill>
                                <a:srgbClr val="7E6C6C"/>
                              </a:solidFill>
                              <a:latin typeface="Cambria Math" panose="02040503050406030204" pitchFamily="18" charset="0"/>
                            </a:rPr>
                          </m:ctrlPr>
                        </m:sSubPr>
                        <m:e>
                          <m:r>
                            <a:rPr lang="en-US" i="1">
                              <a:solidFill>
                                <a:srgbClr val="7E6C6C"/>
                              </a:solidFill>
                              <a:latin typeface="Cambria Math" panose="02040503050406030204" pitchFamily="18" charset="0"/>
                            </a:rPr>
                            <m:t>𝑦</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1.31</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𝑚𝑖𝑛</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−2.06</m:t>
                      </m:r>
                    </m:oMath>
                    <m:oMath xmlns:m="http://schemas.openxmlformats.org/officeDocument/2006/math">
                      <m:sSub>
                        <m:sSubPr>
                          <m:ctrlPr>
                            <a:rPr lang="en-US" i="1">
                              <a:solidFill>
                                <a:srgbClr val="7E6C6C"/>
                              </a:solidFill>
                              <a:latin typeface="Cambria Math" panose="02040503050406030204" pitchFamily="18" charset="0"/>
                            </a:rPr>
                          </m:ctrlPr>
                        </m:sSubPr>
                        <m:e>
                          <m:r>
                            <a:rPr lang="en-US" b="0" i="1" smtClean="0">
                              <a:solidFill>
                                <a:srgbClr val="7E6C6C"/>
                              </a:solidFill>
                              <a:latin typeface="Cambria Math" panose="02040503050406030204" pitchFamily="18" charset="0"/>
                            </a:rPr>
                            <m:t>𝑢</m:t>
                          </m:r>
                        </m:e>
                        <m:sub>
                          <m:r>
                            <a:rPr lang="en-US" i="1">
                              <a:solidFill>
                                <a:srgbClr val="7E6C6C"/>
                              </a:solidFill>
                              <a:latin typeface="Cambria Math" panose="02040503050406030204" pitchFamily="18" charset="0"/>
                            </a:rPr>
                            <m:t>𝑚𝑎𝑥</m:t>
                          </m:r>
                        </m:sub>
                      </m:sSub>
                      <m:r>
                        <m:rPr>
                          <m:aln/>
                        </m:rPr>
                        <a:rPr lang="en-US" i="1">
                          <a:solidFill>
                            <a:srgbClr val="7E6C6C"/>
                          </a:solidFill>
                          <a:latin typeface="Cambria Math" panose="02040503050406030204" pitchFamily="18" charset="0"/>
                        </a:rPr>
                        <m:t>=</m:t>
                      </m:r>
                      <m:r>
                        <a:rPr lang="en-US" b="0" i="1" smtClean="0">
                          <a:solidFill>
                            <a:srgbClr val="7E6C6C"/>
                          </a:solidFill>
                          <a:latin typeface="Cambria Math" panose="02040503050406030204" pitchFamily="18" charset="0"/>
                        </a:rPr>
                        <m:t>−0.98</m:t>
                      </m:r>
                    </m:oMath>
                  </m:oMathPara>
                </a14:m>
                <a:endParaRPr lang="en-US" dirty="0">
                  <a:solidFill>
                    <a:srgbClr val="7E6C6C"/>
                  </a:solidFill>
                </a:endParaRPr>
              </a:p>
            </p:txBody>
          </p:sp>
        </mc:Choice>
        <mc:Fallback xmlns="">
          <p:sp>
            <p:nvSpPr>
              <p:cNvPr id="4" name="TextBox 3">
                <a:extLst>
                  <a:ext uri="{FF2B5EF4-FFF2-40B4-BE49-F238E27FC236}">
                    <a16:creationId xmlns:a16="http://schemas.microsoft.com/office/drawing/2014/main" id="{A389BE1F-362A-173C-D96B-33C57DB4999A}"/>
                  </a:ext>
                </a:extLst>
              </p:cNvPr>
              <p:cNvSpPr txBox="1">
                <a:spLocks noRot="1" noChangeAspect="1" noMove="1" noResize="1" noEditPoints="1" noAdjustHandles="1" noChangeArrowheads="1" noChangeShapeType="1" noTextEdit="1"/>
              </p:cNvSpPr>
              <p:nvPr/>
            </p:nvSpPr>
            <p:spPr>
              <a:xfrm>
                <a:off x="578633" y="4480002"/>
                <a:ext cx="1654235" cy="1477328"/>
              </a:xfrm>
              <a:prstGeom prst="rect">
                <a:avLst/>
              </a:prstGeom>
              <a:blipFill>
                <a:blip r:embed="rId10"/>
                <a:stretch>
                  <a:fillRect/>
                </a:stretch>
              </a:blipFill>
            </p:spPr>
            <p:txBody>
              <a:bodyPr/>
              <a:lstStyle/>
              <a:p>
                <a:r>
                  <a:rPr lang="en-CH">
                    <a:noFill/>
                  </a:rPr>
                  <a:t> </a:t>
                </a:r>
              </a:p>
            </p:txBody>
          </p:sp>
        </mc:Fallback>
      </mc:AlternateContent>
    </p:spTree>
    <p:extLst>
      <p:ext uri="{BB962C8B-B14F-4D97-AF65-F5344CB8AC3E}">
        <p14:creationId xmlns:p14="http://schemas.microsoft.com/office/powerpoint/2010/main" val="2658037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Interior Point </a:t>
            </a:r>
            <a:r>
              <a:rPr lang="de-DE" sz="4400" b="1" dirty="0" err="1">
                <a:solidFill>
                  <a:schemeClr val="bg1"/>
                </a:solidFill>
              </a:rPr>
              <a:t>OPTimizer</a:t>
            </a:r>
            <a:r>
              <a:rPr lang="de-DE" sz="4400" b="1" dirty="0">
                <a:solidFill>
                  <a:schemeClr val="bg1"/>
                </a:solidFill>
              </a:rPr>
              <a:t> (IPOPT)</a:t>
            </a:r>
          </a:p>
        </p:txBody>
      </p:sp>
      <p:sp>
        <p:nvSpPr>
          <p:cNvPr id="109" name="Content Placeholder 10">
            <a:extLst>
              <a:ext uri="{FF2B5EF4-FFF2-40B4-BE49-F238E27FC236}">
                <a16:creationId xmlns:a16="http://schemas.microsoft.com/office/drawing/2014/main" id="{09D3D488-933A-1401-17B4-A512B1F88EAC}"/>
              </a:ext>
            </a:extLst>
          </p:cNvPr>
          <p:cNvSpPr>
            <a:spLocks noGrp="1"/>
          </p:cNvSpPr>
          <p:nvPr>
            <p:ph sz="half" idx="1"/>
          </p:nvPr>
        </p:nvSpPr>
        <p:spPr>
          <a:xfrm>
            <a:off x="277793" y="1698046"/>
            <a:ext cx="5818206" cy="4296354"/>
          </a:xfrm>
        </p:spPr>
        <p:txBody>
          <a:bodyPr>
            <a:normAutofit/>
          </a:bodyPr>
          <a:lstStyle/>
          <a:p>
            <a:r>
              <a:rPr lang="en-CH" dirty="0">
                <a:solidFill>
                  <a:srgbClr val="7E6C6C"/>
                </a:solidFill>
              </a:rPr>
              <a:t>State-of-the-art for solving optimization problems including boundary control problems.</a:t>
            </a:r>
          </a:p>
          <a:p>
            <a:r>
              <a:rPr lang="en-GB" dirty="0">
                <a:solidFill>
                  <a:srgbClr val="7E6C6C"/>
                </a:solidFill>
              </a:rPr>
              <a:t>Uses primal-dual interior-point method</a:t>
            </a:r>
          </a:p>
          <a:p>
            <a:r>
              <a:rPr lang="en-GB" dirty="0">
                <a:solidFill>
                  <a:srgbClr val="7E6C6C"/>
                </a:solidFill>
              </a:rPr>
              <a:t>Also uses filter line-search to keep a track of previously explored points in the solution space and avoid revisiting these</a:t>
            </a:r>
            <a:endParaRPr lang="en-CH" dirty="0">
              <a:solidFill>
                <a:srgbClr val="7E6C6C"/>
              </a:solidFill>
            </a:endParaRP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pic>
        <p:nvPicPr>
          <p:cNvPr id="5" name="Picture 4">
            <a:extLst>
              <a:ext uri="{FF2B5EF4-FFF2-40B4-BE49-F238E27FC236}">
                <a16:creationId xmlns:a16="http://schemas.microsoft.com/office/drawing/2014/main" id="{2A79A48D-E31A-19AE-3BA4-CEA463F6A55C}"/>
              </a:ext>
            </a:extLst>
          </p:cNvPr>
          <p:cNvPicPr>
            <a:picLocks noChangeAspect="1"/>
          </p:cNvPicPr>
          <p:nvPr/>
        </p:nvPicPr>
        <p:blipFill>
          <a:blip r:embed="rId3"/>
          <a:stretch>
            <a:fillRect/>
          </a:stretch>
        </p:blipFill>
        <p:spPr>
          <a:xfrm>
            <a:off x="7239646" y="1144988"/>
            <a:ext cx="3808707" cy="5383032"/>
          </a:xfrm>
          <a:prstGeom prst="rect">
            <a:avLst/>
          </a:prstGeom>
        </p:spPr>
      </p:pic>
      <p:sp>
        <p:nvSpPr>
          <p:cNvPr id="9" name="Slide Number Placeholder 8">
            <a:extLst>
              <a:ext uri="{FF2B5EF4-FFF2-40B4-BE49-F238E27FC236}">
                <a16:creationId xmlns:a16="http://schemas.microsoft.com/office/drawing/2014/main" id="{086F42BB-3414-8EEA-F564-DD4F6A6291D0}"/>
              </a:ext>
            </a:extLst>
          </p:cNvPr>
          <p:cNvSpPr>
            <a:spLocks noGrp="1"/>
          </p:cNvSpPr>
          <p:nvPr>
            <p:ph type="sldNum" sz="quarter" idx="12"/>
          </p:nvPr>
        </p:nvSpPr>
        <p:spPr/>
        <p:txBody>
          <a:bodyPr/>
          <a:lstStyle/>
          <a:p>
            <a:fld id="{C814EB84-CF03-FB44-8028-0D1802CB39D8}" type="slidenum">
              <a:rPr lang="en-CH" smtClean="0"/>
              <a:t>5</a:t>
            </a:fld>
            <a:endParaRPr lang="en-CH" dirty="0"/>
          </a:p>
        </p:txBody>
      </p:sp>
    </p:spTree>
    <p:extLst>
      <p:ext uri="{BB962C8B-B14F-4D97-AF65-F5344CB8AC3E}">
        <p14:creationId xmlns:p14="http://schemas.microsoft.com/office/powerpoint/2010/main" val="1204097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Primal</a:t>
            </a:r>
            <a:r>
              <a:rPr lang="de-DE" sz="4400" b="1" dirty="0">
                <a:solidFill>
                  <a:schemeClr val="bg1"/>
                </a:solidFill>
              </a:rPr>
              <a:t>-Dual Interior Point Method</a:t>
            </a:r>
          </a:p>
        </p:txBody>
      </p:sp>
      <p:sp>
        <p:nvSpPr>
          <p:cNvPr id="116" name="Rectangle 115">
            <a:extLst>
              <a:ext uri="{FF2B5EF4-FFF2-40B4-BE49-F238E27FC236}">
                <a16:creationId xmlns:a16="http://schemas.microsoft.com/office/drawing/2014/main" id="{2B700D9C-70FA-427A-051E-F91842D80B33}"/>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118" name="Rectangle 117">
            <a:extLst>
              <a:ext uri="{FF2B5EF4-FFF2-40B4-BE49-F238E27FC236}">
                <a16:creationId xmlns:a16="http://schemas.microsoft.com/office/drawing/2014/main" id="{6B9D813B-DD81-9F6A-C56C-A5A2214DEC5F}"/>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mc:AlternateContent xmlns:mc="http://schemas.openxmlformats.org/markup-compatibility/2006">
        <mc:Choice xmlns:a14="http://schemas.microsoft.com/office/drawing/2010/main" Requires="a14">
          <p:sp>
            <p:nvSpPr>
              <p:cNvPr id="4" name="Content Placeholder 121">
                <a:extLst>
                  <a:ext uri="{FF2B5EF4-FFF2-40B4-BE49-F238E27FC236}">
                    <a16:creationId xmlns:a16="http://schemas.microsoft.com/office/drawing/2014/main" id="{9959EFF7-6B37-9E61-25D2-87DBCA3112DF}"/>
                  </a:ext>
                </a:extLst>
              </p:cNvPr>
              <p:cNvSpPr>
                <a:spLocks noGrp="1"/>
              </p:cNvSpPr>
              <p:nvPr>
                <p:ph idx="1"/>
              </p:nvPr>
            </p:nvSpPr>
            <p:spPr>
              <a:xfrm>
                <a:off x="943897" y="1384187"/>
                <a:ext cx="10363200" cy="4987116"/>
              </a:xfrm>
            </p:spPr>
            <p:txBody>
              <a:bodyPr>
                <a:normAutofit/>
              </a:bodyPr>
              <a:lstStyle/>
              <a:p>
                <a:pPr marL="0" indent="0">
                  <a:buNone/>
                </a:pPr>
                <a:r>
                  <a:rPr lang="en-GB" sz="2000" b="1" i="1" dirty="0">
                    <a:solidFill>
                      <a:srgbClr val="7E6C6C"/>
                    </a:solidFill>
                  </a:rPr>
                  <a:t>Minimize: </a:t>
                </a:r>
                <a14:m>
                  <m:oMath xmlns:m="http://schemas.openxmlformats.org/officeDocument/2006/math">
                    <m:r>
                      <a:rPr lang="en-US" sz="2000" b="0" i="1" smtClean="0">
                        <a:solidFill>
                          <a:srgbClr val="7E6C6C"/>
                        </a:solidFill>
                        <a:latin typeface="Cambria Math" panose="02040503050406030204" pitchFamily="18" charset="0"/>
                      </a:rPr>
                      <m:t>𝑓</m:t>
                    </m:r>
                    <m:d>
                      <m:dPr>
                        <m:ctrlPr>
                          <a:rPr lang="en-US" sz="2000" b="0" i="1" smtClean="0">
                            <a:solidFill>
                              <a:srgbClr val="7E6C6C"/>
                            </a:solidFill>
                            <a:latin typeface="Cambria Math" panose="02040503050406030204" pitchFamily="18" charset="0"/>
                          </a:rPr>
                        </m:ctrlPr>
                      </m:dPr>
                      <m:e>
                        <m:r>
                          <a:rPr lang="en-US" sz="2000" b="0" i="1" smtClean="0">
                            <a:solidFill>
                              <a:srgbClr val="7E6C6C"/>
                            </a:solidFill>
                            <a:latin typeface="Cambria Math" panose="02040503050406030204" pitchFamily="18" charset="0"/>
                          </a:rPr>
                          <m:t>𝑥</m:t>
                        </m:r>
                      </m:e>
                    </m:d>
                  </m:oMath>
                </a14:m>
                <a:endParaRPr lang="en-CH" sz="2000" dirty="0">
                  <a:solidFill>
                    <a:srgbClr val="7E6C6C"/>
                  </a:solidFill>
                </a:endParaRPr>
              </a:p>
              <a:p>
                <a:pPr marL="0" indent="0">
                  <a:buNone/>
                </a:pPr>
                <a:r>
                  <a:rPr lang="en-GB" sz="2000" b="1" i="1" dirty="0">
                    <a:solidFill>
                      <a:srgbClr val="7E6C6C"/>
                    </a:solidFill>
                  </a:rPr>
                  <a:t>Subject to: </a:t>
                </a:r>
                <a14:m>
                  <m:oMath xmlns:m="http://schemas.openxmlformats.org/officeDocument/2006/math">
                    <m:r>
                      <a:rPr lang="en-US" sz="2000" b="0" i="1" smtClean="0">
                        <a:solidFill>
                          <a:srgbClr val="7E6C6C"/>
                        </a:solidFill>
                        <a:latin typeface="Cambria Math" panose="02040503050406030204" pitchFamily="18" charset="0"/>
                      </a:rPr>
                      <m:t>𝑥</m:t>
                    </m:r>
                    <m:r>
                      <a:rPr lang="en-US" sz="2000" i="1">
                        <a:solidFill>
                          <a:srgbClr val="7E6C6C"/>
                        </a:solidFill>
                        <a:latin typeface="Cambria Math" panose="02040503050406030204" pitchFamily="18" charset="0"/>
                        <a:ea typeface="Cambria Math" panose="02040503050406030204" pitchFamily="18" charset="0"/>
                      </a:rPr>
                      <m:t>∈</m:t>
                    </m:r>
                    <m:r>
                      <a:rPr lang="en-US" sz="2000" i="1" smtClean="0">
                        <a:solidFill>
                          <a:srgbClr val="7E6C6C"/>
                        </a:solidFill>
                        <a:latin typeface="Cambria Math" panose="02040503050406030204" pitchFamily="18" charset="0"/>
                        <a:ea typeface="Cambria Math" panose="02040503050406030204" pitchFamily="18" charset="0"/>
                      </a:rPr>
                      <m:t>ℝ</m:t>
                    </m:r>
                  </m:oMath>
                </a14:m>
                <a:r>
                  <a:rPr lang="en-CH" sz="2000" dirty="0">
                    <a:solidFill>
                      <a:srgbClr val="7E6C6C"/>
                    </a:solidFill>
                  </a:rPr>
                  <a:t>  , </a:t>
                </a:r>
                <a14:m>
                  <m:oMath xmlns:m="http://schemas.openxmlformats.org/officeDocument/2006/math">
                    <m:sSub>
                      <m:sSubPr>
                        <m:ctrlPr>
                          <a:rPr lang="en-US" sz="2000" i="1">
                            <a:solidFill>
                              <a:srgbClr val="7E6C6C"/>
                            </a:solidFill>
                            <a:latin typeface="Cambria Math" panose="02040503050406030204" pitchFamily="18" charset="0"/>
                            <a:ea typeface="Cambria Math" panose="02040503050406030204" pitchFamily="18" charset="0"/>
                          </a:rPr>
                        </m:ctrlPr>
                      </m:sSubPr>
                      <m:e>
                        <m:r>
                          <a:rPr lang="en-US" sz="2000" b="0" i="1" smtClean="0">
                            <a:solidFill>
                              <a:srgbClr val="7E6C6C"/>
                            </a:solidFill>
                            <a:latin typeface="Cambria Math" panose="02040503050406030204" pitchFamily="18" charset="0"/>
                            <a:ea typeface="Cambria Math" panose="02040503050406030204" pitchFamily="18" charset="0"/>
                          </a:rPr>
                          <m:t>𝑐</m:t>
                        </m:r>
                      </m:e>
                      <m:sub>
                        <m:r>
                          <a:rPr lang="en-US" sz="2000" i="1">
                            <a:solidFill>
                              <a:srgbClr val="7E6C6C"/>
                            </a:solidFill>
                            <a:latin typeface="Cambria Math" panose="02040503050406030204" pitchFamily="18" charset="0"/>
                            <a:ea typeface="Cambria Math" panose="02040503050406030204" pitchFamily="18" charset="0"/>
                          </a:rPr>
                          <m:t>𝑖</m:t>
                        </m:r>
                      </m:sub>
                    </m:sSub>
                    <m:r>
                      <a:rPr lang="en-US" sz="2000" i="1" smtClean="0">
                        <a:solidFill>
                          <a:srgbClr val="7E6C6C"/>
                        </a:solidFill>
                        <a:latin typeface="Cambria Math" panose="02040503050406030204" pitchFamily="18" charset="0"/>
                        <a:ea typeface="Cambria Math" panose="02040503050406030204" pitchFamily="18" charset="0"/>
                      </a:rPr>
                      <m:t>≥</m:t>
                    </m:r>
                    <m:r>
                      <a:rPr lang="en-US" sz="2000" b="0" i="1" smtClean="0">
                        <a:solidFill>
                          <a:srgbClr val="7E6C6C"/>
                        </a:solidFill>
                        <a:latin typeface="Cambria Math" panose="02040503050406030204" pitchFamily="18" charset="0"/>
                        <a:ea typeface="Cambria Math" panose="02040503050406030204" pitchFamily="18" charset="0"/>
                      </a:rPr>
                      <m:t>0</m:t>
                    </m:r>
                  </m:oMath>
                </a14:m>
                <a:r>
                  <a:rPr lang="en-CH" sz="2000" dirty="0">
                    <a:solidFill>
                      <a:srgbClr val="7E6C6C"/>
                    </a:solidFill>
                  </a:rPr>
                  <a:t> for </a:t>
                </a:r>
                <a14:m>
                  <m:oMath xmlns:m="http://schemas.openxmlformats.org/officeDocument/2006/math">
                    <m:r>
                      <a:rPr lang="en-US" sz="2000" b="0" i="1" smtClean="0">
                        <a:solidFill>
                          <a:srgbClr val="7E6C6C"/>
                        </a:solidFill>
                        <a:latin typeface="Cambria Math" panose="02040503050406030204" pitchFamily="18" charset="0"/>
                        <a:ea typeface="Cambria Math" panose="02040503050406030204" pitchFamily="18" charset="0"/>
                      </a:rPr>
                      <m:t>𝑖</m:t>
                    </m:r>
                    <m:r>
                      <a:rPr lang="en-US" sz="2000" b="0" i="1" smtClean="0">
                        <a:solidFill>
                          <a:srgbClr val="7E6C6C"/>
                        </a:solidFill>
                        <a:latin typeface="Cambria Math" panose="02040503050406030204" pitchFamily="18" charset="0"/>
                        <a:ea typeface="Cambria Math" panose="02040503050406030204" pitchFamily="18" charset="0"/>
                      </a:rPr>
                      <m:t>=1, …,</m:t>
                    </m:r>
                    <m:r>
                      <a:rPr lang="en-US" sz="2000" b="0" i="1" smtClean="0">
                        <a:solidFill>
                          <a:srgbClr val="7E6C6C"/>
                        </a:solidFill>
                        <a:latin typeface="Cambria Math" panose="02040503050406030204" pitchFamily="18" charset="0"/>
                        <a:ea typeface="Cambria Math" panose="02040503050406030204" pitchFamily="18" charset="0"/>
                      </a:rPr>
                      <m:t>𝑚</m:t>
                    </m:r>
                  </m:oMath>
                </a14:m>
                <a:endParaRPr lang="en-US" sz="2000" b="1" dirty="0">
                  <a:solidFill>
                    <a:srgbClr val="7E6C6C"/>
                  </a:solidFill>
                </a:endParaRPr>
              </a:p>
              <a:p>
                <a:pPr marL="0" indent="0">
                  <a:buNone/>
                </a:pPr>
                <a:endParaRPr lang="en-US" sz="2000" b="1" dirty="0">
                  <a:solidFill>
                    <a:srgbClr val="7E6C6C"/>
                  </a:solidFill>
                </a:endParaRPr>
              </a:p>
              <a:p>
                <a:r>
                  <a:rPr lang="en-US" sz="2000" b="1" dirty="0">
                    <a:solidFill>
                      <a:srgbClr val="7E6C6C"/>
                    </a:solidFill>
                  </a:rPr>
                  <a:t>Calculation for every iteration:</a:t>
                </a:r>
              </a:p>
              <a:p>
                <a:pPr lvl="1"/>
                <a:r>
                  <a:rPr lang="en-US" sz="1600" b="0" dirty="0">
                    <a:solidFill>
                      <a:srgbClr val="7E6C6C"/>
                    </a:solidFill>
                  </a:rPr>
                  <a:t>The values of </a:t>
                </a:r>
                <a14:m>
                  <m:oMath xmlns:m="http://schemas.openxmlformats.org/officeDocument/2006/math">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ea typeface="Cambria Math" panose="02040503050406030204" pitchFamily="18" charset="0"/>
                          </a:rPr>
                          <m:t>𝑥</m:t>
                        </m:r>
                      </m:sub>
                    </m:sSub>
                  </m:oMath>
                </a14:m>
                <a:r>
                  <a:rPr lang="en-US" sz="1600" b="0" dirty="0">
                    <a:solidFill>
                      <a:srgbClr val="7E6C6C"/>
                    </a:solidFill>
                  </a:rPr>
                  <a:t> and </a:t>
                </a:r>
                <a14:m>
                  <m:oMath xmlns:m="http://schemas.openxmlformats.org/officeDocument/2006/math">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ea typeface="Cambria Math" panose="02040503050406030204" pitchFamily="18" charset="0"/>
                          </a:rPr>
                          <m:t>𝜆</m:t>
                        </m:r>
                      </m:sub>
                    </m:sSub>
                  </m:oMath>
                </a14:m>
                <a:r>
                  <a:rPr lang="en-US" sz="1600" b="0" dirty="0">
                    <a:solidFill>
                      <a:srgbClr val="7E6C6C"/>
                    </a:solidFill>
                  </a:rPr>
                  <a:t> is to be calculated from this</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sz="1600" b="0" i="1" smtClean="0">
                              <a:solidFill>
                                <a:srgbClr val="7E6C6C"/>
                              </a:solidFill>
                              <a:latin typeface="Cambria Math" panose="02040503050406030204" pitchFamily="18" charset="0"/>
                            </a:rPr>
                          </m:ctrlPr>
                        </m:dPr>
                        <m:e>
                          <m:m>
                            <m:mPr>
                              <m:mcs>
                                <m:mc>
                                  <m:mcPr>
                                    <m:count m:val="2"/>
                                    <m:mcJc m:val="center"/>
                                  </m:mcPr>
                                </m:mc>
                              </m:mcs>
                              <m:ctrlPr>
                                <a:rPr lang="en-US" sz="1600" b="0" i="1" smtClean="0">
                                  <a:solidFill>
                                    <a:srgbClr val="7E6C6C"/>
                                  </a:solidFill>
                                  <a:latin typeface="Cambria Math" panose="02040503050406030204" pitchFamily="18" charset="0"/>
                                </a:rPr>
                              </m:ctrlPr>
                            </m:mPr>
                            <m:mr>
                              <m:e>
                                <m:r>
                                  <m:rPr>
                                    <m:brk m:alnAt="7"/>
                                  </m:rPr>
                                  <a:rPr lang="en-US" sz="1600" b="0" i="1" smtClean="0">
                                    <a:solidFill>
                                      <a:srgbClr val="7E6C6C"/>
                                    </a:solidFill>
                                    <a:latin typeface="Cambria Math" panose="02040503050406030204" pitchFamily="18" charset="0"/>
                                  </a:rPr>
                                  <m:t>𝐻</m:t>
                                </m:r>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rPr>
                                  <m:t>𝐵</m:t>
                                </m:r>
                                <m:d>
                                  <m:dPr>
                                    <m:ctrlPr>
                                      <a:rPr lang="en-US" sz="1600" b="0" i="1" smtClean="0">
                                        <a:solidFill>
                                          <a:srgbClr val="7E6C6C"/>
                                        </a:solidFill>
                                        <a:latin typeface="Cambria Math" panose="02040503050406030204" pitchFamily="18" charset="0"/>
                                      </a:rPr>
                                    </m:ctrlPr>
                                  </m:dPr>
                                  <m:e>
                                    <m:r>
                                      <m:rPr>
                                        <m:brk m:alnAt="7"/>
                                      </m:rPr>
                                      <a:rPr lang="en-US" sz="1600" b="0" i="1" smtClean="0">
                                        <a:solidFill>
                                          <a:srgbClr val="7E6C6C"/>
                                        </a:solidFill>
                                        <a:latin typeface="Cambria Math" panose="02040503050406030204" pitchFamily="18" charset="0"/>
                                      </a:rPr>
                                      <m:t>𝑥</m:t>
                                    </m:r>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𝜇</m:t>
                                    </m:r>
                                  </m:e>
                                </m:d>
                                <m:r>
                                  <a:rPr lang="en-US" sz="1600" b="0" i="1" smtClean="0">
                                    <a:solidFill>
                                      <a:srgbClr val="7E6C6C"/>
                                    </a:solidFill>
                                    <a:latin typeface="Cambria Math" panose="02040503050406030204" pitchFamily="18" charset="0"/>
                                    <a:ea typeface="Cambria Math" panose="02040503050406030204" pitchFamily="18" charset="0"/>
                                  </a:rPr>
                                  <m:t>)</m:t>
                                </m:r>
                              </m:e>
                              <m:e>
                                <m:sSup>
                                  <m:sSupPr>
                                    <m:ctrlPr>
                                      <a:rPr lang="en-US" sz="1600" b="0" i="1" smtClean="0">
                                        <a:solidFill>
                                          <a:srgbClr val="7E6C6C"/>
                                        </a:solidFill>
                                        <a:latin typeface="Cambria Math" panose="02040503050406030204" pitchFamily="18" charset="0"/>
                                        <a:ea typeface="Cambria Math" panose="02040503050406030204" pitchFamily="18" charset="0"/>
                                      </a:rPr>
                                    </m:ctrlPr>
                                  </m:sSupPr>
                                  <m:e>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𝐽</m:t>
                                    </m:r>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𝑥</m:t>
                                    </m:r>
                                    <m:r>
                                      <a:rPr lang="en-US" sz="1600" b="0" i="1" smtClean="0">
                                        <a:solidFill>
                                          <a:srgbClr val="7E6C6C"/>
                                        </a:solidFill>
                                        <a:latin typeface="Cambria Math" panose="02040503050406030204" pitchFamily="18" charset="0"/>
                                        <a:ea typeface="Cambria Math" panose="02040503050406030204" pitchFamily="18" charset="0"/>
                                      </a:rPr>
                                      <m:t>)</m:t>
                                    </m:r>
                                  </m:e>
                                  <m:sup>
                                    <m:r>
                                      <a:rPr lang="en-US" sz="1600" b="0" i="1" smtClean="0">
                                        <a:solidFill>
                                          <a:srgbClr val="7E6C6C"/>
                                        </a:solidFill>
                                        <a:latin typeface="Cambria Math" panose="02040503050406030204" pitchFamily="18" charset="0"/>
                                        <a:ea typeface="Cambria Math" panose="02040503050406030204" pitchFamily="18" charset="0"/>
                                      </a:rPr>
                                      <m:t>𝑇</m:t>
                                    </m:r>
                                  </m:sup>
                                </m:sSup>
                              </m:e>
                            </m:mr>
                            <m:mr>
                              <m:e>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𝑑𝑖𝑎𝑔</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𝜆</m:t>
                                    </m:r>
                                  </m:e>
                                </m:d>
                                <m:r>
                                  <a:rPr lang="en-US" sz="1600" b="0" i="1" smtClean="0">
                                    <a:solidFill>
                                      <a:srgbClr val="7E6C6C"/>
                                    </a:solidFill>
                                    <a:latin typeface="Cambria Math" panose="02040503050406030204" pitchFamily="18" charset="0"/>
                                    <a:ea typeface="Cambria Math" panose="02040503050406030204" pitchFamily="18" charset="0"/>
                                  </a:rPr>
                                  <m:t>𝐽</m:t>
                                </m:r>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𝑥</m:t>
                                </m:r>
                                <m:r>
                                  <a:rPr lang="en-US" sz="1600" b="0" i="1" smtClean="0">
                                    <a:solidFill>
                                      <a:srgbClr val="7E6C6C"/>
                                    </a:solidFill>
                                    <a:latin typeface="Cambria Math" panose="02040503050406030204" pitchFamily="18" charset="0"/>
                                    <a:ea typeface="Cambria Math" panose="02040503050406030204" pitchFamily="18" charset="0"/>
                                  </a:rPr>
                                  <m:t>)</m:t>
                                </m:r>
                              </m:e>
                              <m:e>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𝑑𝑖𝑎𝑔</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𝑐</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𝑥</m:t>
                                        </m:r>
                                      </m:e>
                                    </m:d>
                                  </m:e>
                                </m:d>
                              </m:e>
                            </m:mr>
                          </m:m>
                        </m:e>
                      </m:d>
                      <m:d>
                        <m:dPr>
                          <m:begChr m:val="["/>
                          <m:endChr m:val="]"/>
                          <m:ctrlPr>
                            <a:rPr lang="en-US" sz="1600" b="0" i="1" smtClean="0">
                              <a:solidFill>
                                <a:srgbClr val="7E6C6C"/>
                              </a:solidFill>
                              <a:latin typeface="Cambria Math" panose="02040503050406030204" pitchFamily="18" charset="0"/>
                            </a:rPr>
                          </m:ctrlPr>
                        </m:dPr>
                        <m:e>
                          <m:m>
                            <m:mPr>
                              <m:mcs>
                                <m:mc>
                                  <m:mcPr>
                                    <m:count m:val="1"/>
                                    <m:mcJc m:val="center"/>
                                  </m:mcPr>
                                </m:mc>
                              </m:mcs>
                              <m:ctrlPr>
                                <a:rPr lang="en-US" sz="1600" b="0" i="1" smtClean="0">
                                  <a:solidFill>
                                    <a:srgbClr val="7E6C6C"/>
                                  </a:solidFill>
                                  <a:latin typeface="Cambria Math" panose="02040503050406030204" pitchFamily="18" charset="0"/>
                                </a:rPr>
                              </m:ctrlPr>
                            </m:mPr>
                            <m:mr>
                              <m:e>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rPr>
                                      <m:t>𝑥</m:t>
                                    </m:r>
                                  </m:sub>
                                </m:sSub>
                              </m:e>
                            </m:mr>
                            <m:mr>
                              <m:e>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ea typeface="Cambria Math" panose="02040503050406030204" pitchFamily="18" charset="0"/>
                                      </a:rPr>
                                      <m:t>𝜆</m:t>
                                    </m:r>
                                  </m:sub>
                                </m:sSub>
                              </m:e>
                            </m:mr>
                          </m:m>
                        </m:e>
                      </m:d>
                      <m:r>
                        <a:rPr lang="en-US" sz="1600" b="0" i="1" smtClean="0">
                          <a:solidFill>
                            <a:srgbClr val="7E6C6C"/>
                          </a:solidFill>
                          <a:latin typeface="Cambria Math" panose="02040503050406030204" pitchFamily="18" charset="0"/>
                        </a:rPr>
                        <m:t>=</m:t>
                      </m:r>
                      <m:d>
                        <m:dPr>
                          <m:begChr m:val="["/>
                          <m:endChr m:val="]"/>
                          <m:ctrlPr>
                            <a:rPr lang="en-US" sz="1600" b="0" i="1" smtClean="0">
                              <a:solidFill>
                                <a:srgbClr val="7E6C6C"/>
                              </a:solidFill>
                              <a:latin typeface="Cambria Math" panose="02040503050406030204" pitchFamily="18" charset="0"/>
                            </a:rPr>
                          </m:ctrlPr>
                        </m:dPr>
                        <m:e>
                          <m:m>
                            <m:mPr>
                              <m:mcs>
                                <m:mc>
                                  <m:mcPr>
                                    <m:count m:val="1"/>
                                    <m:mcJc m:val="center"/>
                                  </m:mcPr>
                                </m:mc>
                              </m:mcs>
                              <m:ctrlPr>
                                <a:rPr lang="en-US" sz="1600" b="0" i="1" smtClean="0">
                                  <a:solidFill>
                                    <a:srgbClr val="7E6C6C"/>
                                  </a:solidFill>
                                  <a:latin typeface="Cambria Math" panose="02040503050406030204" pitchFamily="18" charset="0"/>
                                </a:rPr>
                              </m:ctrlPr>
                            </m:mPr>
                            <m:mr>
                              <m:e>
                                <m:r>
                                  <m:rPr>
                                    <m:brk m:alnAt="7"/>
                                  </m:rPr>
                                  <a:rPr lang="en-US" sz="1600" b="0" i="1" smtClean="0">
                                    <a:solidFill>
                                      <a:srgbClr val="7E6C6C"/>
                                    </a:solidFill>
                                    <a:latin typeface="Cambria Math" panose="02040503050406030204" pitchFamily="18" charset="0"/>
                                  </a:rPr>
                                  <m:t>𝑔</m:t>
                                </m:r>
                                <m:d>
                                  <m:dPr>
                                    <m:ctrlPr>
                                      <a:rPr lang="en-US" sz="1600" b="0" i="1" smtClean="0">
                                        <a:solidFill>
                                          <a:srgbClr val="7E6C6C"/>
                                        </a:solidFill>
                                        <a:latin typeface="Cambria Math" panose="02040503050406030204" pitchFamily="18" charset="0"/>
                                      </a:rPr>
                                    </m:ctrlPr>
                                  </m:dPr>
                                  <m:e>
                                    <m:r>
                                      <m:rPr>
                                        <m:brk m:alnAt="7"/>
                                      </m:rPr>
                                      <a:rPr lang="en-US" sz="1600" b="0" i="1" smtClean="0">
                                        <a:solidFill>
                                          <a:srgbClr val="7E6C6C"/>
                                        </a:solidFill>
                                        <a:latin typeface="Cambria Math" panose="02040503050406030204" pitchFamily="18" charset="0"/>
                                      </a:rPr>
                                      <m:t>𝑥</m:t>
                                    </m:r>
                                  </m:e>
                                </m:d>
                                <m:r>
                                  <m:rPr>
                                    <m:brk m:alnAt="7"/>
                                  </m:rPr>
                                  <a:rPr lang="en-US" sz="1600" b="0" i="1" smtClean="0">
                                    <a:solidFill>
                                      <a:srgbClr val="7E6C6C"/>
                                    </a:solidFill>
                                    <a:latin typeface="Cambria Math" panose="02040503050406030204" pitchFamily="18" charset="0"/>
                                  </a:rPr>
                                  <m:t>−</m:t>
                                </m:r>
                                <m:sSup>
                                  <m:sSupPr>
                                    <m:ctrlPr>
                                      <a:rPr lang="en-US" sz="1600" b="0" i="1" smtClean="0">
                                        <a:solidFill>
                                          <a:srgbClr val="7E6C6C"/>
                                        </a:solidFill>
                                        <a:latin typeface="Cambria Math" panose="02040503050406030204" pitchFamily="18" charset="0"/>
                                        <a:ea typeface="Cambria Math" panose="02040503050406030204" pitchFamily="18" charset="0"/>
                                      </a:rPr>
                                    </m:ctrlPr>
                                  </m:sSupPr>
                                  <m:e>
                                    <m:r>
                                      <a:rPr lang="en-US" sz="1600" b="0" i="1" smtClean="0">
                                        <a:solidFill>
                                          <a:srgbClr val="7E6C6C"/>
                                        </a:solidFill>
                                        <a:latin typeface="Cambria Math" panose="02040503050406030204" pitchFamily="18" charset="0"/>
                                        <a:ea typeface="Cambria Math" panose="02040503050406030204" pitchFamily="18" charset="0"/>
                                      </a:rPr>
                                      <m:t>𝐽</m:t>
                                    </m:r>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𝑥</m:t>
                                    </m:r>
                                    <m:r>
                                      <a:rPr lang="en-US" sz="1600" b="0" i="1" smtClean="0">
                                        <a:solidFill>
                                          <a:srgbClr val="7E6C6C"/>
                                        </a:solidFill>
                                        <a:latin typeface="Cambria Math" panose="02040503050406030204" pitchFamily="18" charset="0"/>
                                        <a:ea typeface="Cambria Math" panose="02040503050406030204" pitchFamily="18" charset="0"/>
                                      </a:rPr>
                                      <m:t>)</m:t>
                                    </m:r>
                                  </m:e>
                                  <m:sup>
                                    <m:r>
                                      <a:rPr lang="en-US" sz="1600" b="0" i="1" smtClean="0">
                                        <a:solidFill>
                                          <a:srgbClr val="7E6C6C"/>
                                        </a:solidFill>
                                        <a:latin typeface="Cambria Math" panose="02040503050406030204" pitchFamily="18" charset="0"/>
                                        <a:ea typeface="Cambria Math" panose="02040503050406030204" pitchFamily="18" charset="0"/>
                                      </a:rPr>
                                      <m:t>𝑇</m:t>
                                    </m:r>
                                  </m:sup>
                                </m:sSup>
                                <m:r>
                                  <a:rPr lang="en-US" sz="1600" b="0" i="1" smtClean="0">
                                    <a:solidFill>
                                      <a:srgbClr val="7E6C6C"/>
                                    </a:solidFill>
                                    <a:latin typeface="Cambria Math" panose="02040503050406030204" pitchFamily="18" charset="0"/>
                                    <a:ea typeface="Cambria Math" panose="02040503050406030204" pitchFamily="18" charset="0"/>
                                  </a:rPr>
                                  <m:t>𝜆</m:t>
                                </m:r>
                              </m:e>
                            </m:mr>
                            <m:mr>
                              <m:e>
                                <m:r>
                                  <a:rPr lang="en-US" sz="1600" b="0" i="1" smtClean="0">
                                    <a:solidFill>
                                      <a:srgbClr val="7E6C6C"/>
                                    </a:solidFill>
                                    <a:latin typeface="Cambria Math" panose="02040503050406030204" pitchFamily="18" charset="0"/>
                                    <a:ea typeface="Cambria Math" panose="02040503050406030204" pitchFamily="18" charset="0"/>
                                  </a:rPr>
                                  <m:t>𝜇</m:t>
                                </m:r>
                                <m:r>
                                  <a:rPr lang="en-US" sz="1600" b="0" i="1" smtClean="0">
                                    <a:solidFill>
                                      <a:srgbClr val="7E6C6C"/>
                                    </a:solidFill>
                                    <a:latin typeface="Cambria Math" panose="02040503050406030204" pitchFamily="18" charset="0"/>
                                    <a:ea typeface="Cambria Math" panose="02040503050406030204" pitchFamily="18" charset="0"/>
                                  </a:rPr>
                                  <m:t>1−</m:t>
                                </m:r>
                                <m:r>
                                  <a:rPr lang="en-US" sz="1600" b="0" i="1" smtClean="0">
                                    <a:solidFill>
                                      <a:srgbClr val="7E6C6C"/>
                                    </a:solidFill>
                                    <a:latin typeface="Cambria Math" panose="02040503050406030204" pitchFamily="18" charset="0"/>
                                    <a:ea typeface="Cambria Math" panose="02040503050406030204" pitchFamily="18" charset="0"/>
                                  </a:rPr>
                                  <m:t>𝑑𝑖𝑎𝑔</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𝑐</m:t>
                                    </m:r>
                                    <m:d>
                                      <m:dPr>
                                        <m:ctrlPr>
                                          <a:rPr lang="en-US" sz="1600" b="0" i="1" smtClean="0">
                                            <a:solidFill>
                                              <a:srgbClr val="7E6C6C"/>
                                            </a:solidFill>
                                            <a:latin typeface="Cambria Math" panose="02040503050406030204" pitchFamily="18" charset="0"/>
                                            <a:ea typeface="Cambria Math" panose="02040503050406030204" pitchFamily="18" charset="0"/>
                                          </a:rPr>
                                        </m:ctrlPr>
                                      </m:dPr>
                                      <m:e>
                                        <m:r>
                                          <a:rPr lang="en-US" sz="1600" b="0" i="1" smtClean="0">
                                            <a:solidFill>
                                              <a:srgbClr val="7E6C6C"/>
                                            </a:solidFill>
                                            <a:latin typeface="Cambria Math" panose="02040503050406030204" pitchFamily="18" charset="0"/>
                                            <a:ea typeface="Cambria Math" panose="02040503050406030204" pitchFamily="18" charset="0"/>
                                          </a:rPr>
                                          <m:t>𝑥</m:t>
                                        </m:r>
                                      </m:e>
                                    </m:d>
                                  </m:e>
                                </m:d>
                                <m:r>
                                  <a:rPr lang="en-US" sz="1600" b="0" i="1" smtClean="0">
                                    <a:solidFill>
                                      <a:srgbClr val="7E6C6C"/>
                                    </a:solidFill>
                                    <a:latin typeface="Cambria Math" panose="02040503050406030204" pitchFamily="18" charset="0"/>
                                    <a:ea typeface="Cambria Math" panose="02040503050406030204" pitchFamily="18" charset="0"/>
                                  </a:rPr>
                                  <m:t>𝜆</m:t>
                                </m:r>
                              </m:e>
                            </m:mr>
                          </m:m>
                        </m:e>
                      </m:d>
                    </m:oMath>
                  </m:oMathPara>
                </a14:m>
                <a:endParaRPr lang="en-US" sz="1600" b="0" dirty="0">
                  <a:solidFill>
                    <a:srgbClr val="7E6C6C"/>
                  </a:solidFill>
                </a:endParaRPr>
              </a:p>
              <a:p>
                <a:pPr lvl="1"/>
                <a:r>
                  <a:rPr lang="en-US" sz="1600" b="0" dirty="0">
                    <a:solidFill>
                      <a:srgbClr val="7E6C6C"/>
                    </a:solidFill>
                  </a:rPr>
                  <a:t>Then, updated </a:t>
                </a:r>
                <a14:m>
                  <m:oMath xmlns:m="http://schemas.openxmlformats.org/officeDocument/2006/math">
                    <m:r>
                      <m:rPr>
                        <m:brk m:alnAt="7"/>
                      </m:rPr>
                      <a:rPr lang="en-US" sz="1600" b="0" i="1" smtClean="0">
                        <a:solidFill>
                          <a:srgbClr val="7E6C6C"/>
                        </a:solidFill>
                        <a:latin typeface="Cambria Math" panose="02040503050406030204" pitchFamily="18" charset="0"/>
                      </a:rPr>
                      <m:t>𝑥</m:t>
                    </m:r>
                  </m:oMath>
                </a14:m>
                <a:r>
                  <a:rPr lang="en-US" sz="1600" b="0" dirty="0">
                    <a:solidFill>
                      <a:srgbClr val="7E6C6C"/>
                    </a:solidFill>
                  </a:rPr>
                  <a:t> and </a:t>
                </a:r>
                <a14:m>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𝜆</m:t>
                    </m:r>
                  </m:oMath>
                </a14:m>
                <a:r>
                  <a:rPr lang="en-US" sz="1600" b="0" dirty="0">
                    <a:solidFill>
                      <a:srgbClr val="7E6C6C"/>
                    </a:solidFill>
                  </a:rPr>
                  <a:t> accordingly</a:t>
                </a:r>
              </a:p>
              <a:p>
                <a:pPr marL="457200" lvl="1" indent="0">
                  <a:buNone/>
                </a:pPr>
                <a14:m>
                  <m:oMathPara xmlns:m="http://schemas.openxmlformats.org/officeDocument/2006/math">
                    <m:oMathParaPr>
                      <m:jc m:val="centerGroup"/>
                    </m:oMathParaPr>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𝑥</m:t>
                      </m:r>
                      <m:r>
                        <a:rPr lang="en-US" sz="1600" i="1">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𝑥</m:t>
                      </m:r>
                      <m:r>
                        <a:rPr lang="en-US" sz="1600" b="0" i="1" smtClean="0">
                          <a:solidFill>
                            <a:srgbClr val="7E6C6C"/>
                          </a:solidFill>
                          <a:latin typeface="Cambria Math" panose="02040503050406030204" pitchFamily="18" charset="0"/>
                          <a:ea typeface="Cambria Math" panose="02040503050406030204" pitchFamily="18" charset="0"/>
                        </a:rPr>
                        <m:t> −</m:t>
                      </m:r>
                      <m:r>
                        <a:rPr lang="en-US" sz="1600" b="0" i="1" smtClean="0">
                          <a:solidFill>
                            <a:srgbClr val="7E6C6C"/>
                          </a:solidFill>
                          <a:latin typeface="Cambria Math" panose="02040503050406030204" pitchFamily="18" charset="0"/>
                          <a:ea typeface="Cambria Math" panose="02040503050406030204" pitchFamily="18" charset="0"/>
                        </a:rPr>
                        <m:t>𝛼</m:t>
                      </m:r>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rPr>
                            <m:t>𝑥</m:t>
                          </m:r>
                        </m:sub>
                      </m:sSub>
                    </m:oMath>
                  </m:oMathPara>
                </a14:m>
                <a:endParaRPr lang="en-US" sz="1600" b="0" dirty="0">
                  <a:solidFill>
                    <a:srgbClr val="7E6C6C"/>
                  </a:solidFill>
                </a:endParaRPr>
              </a:p>
              <a:p>
                <a:pPr marL="457200" lvl="1" indent="0">
                  <a:buNone/>
                </a:pPr>
                <a14:m>
                  <m:oMathPara xmlns:m="http://schemas.openxmlformats.org/officeDocument/2006/math">
                    <m:oMathParaPr>
                      <m:jc m:val="centerGroup"/>
                    </m:oMathParaPr>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𝜆</m:t>
                      </m:r>
                      <m:r>
                        <a:rPr lang="en-US" sz="1600" i="1">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𝜆</m:t>
                      </m:r>
                      <m:r>
                        <a:rPr lang="en-US" sz="1600" b="0" i="1" smtClean="0">
                          <a:solidFill>
                            <a:srgbClr val="7E6C6C"/>
                          </a:solidFill>
                          <a:latin typeface="Cambria Math" panose="02040503050406030204" pitchFamily="18" charset="0"/>
                          <a:ea typeface="Cambria Math" panose="02040503050406030204" pitchFamily="18" charset="0"/>
                        </a:rPr>
                        <m:t>−</m:t>
                      </m:r>
                      <m:r>
                        <a:rPr lang="en-US" sz="1600" b="0" i="1" smtClean="0">
                          <a:solidFill>
                            <a:srgbClr val="7E6C6C"/>
                          </a:solidFill>
                          <a:latin typeface="Cambria Math" panose="02040503050406030204" pitchFamily="18" charset="0"/>
                          <a:ea typeface="Cambria Math" panose="02040503050406030204" pitchFamily="18" charset="0"/>
                        </a:rPr>
                        <m:t>𝛼</m:t>
                      </m:r>
                      <m:sSub>
                        <m:sSubPr>
                          <m:ctrlPr>
                            <a:rPr lang="en-US" sz="1600" b="0" i="1" smtClean="0">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𝑝</m:t>
                          </m:r>
                        </m:e>
                        <m:sub>
                          <m:r>
                            <a:rPr lang="en-US" sz="1600" b="0" i="1" smtClean="0">
                              <a:solidFill>
                                <a:srgbClr val="7E6C6C"/>
                              </a:solidFill>
                              <a:latin typeface="Cambria Math" panose="02040503050406030204" pitchFamily="18" charset="0"/>
                              <a:ea typeface="Cambria Math" panose="02040503050406030204" pitchFamily="18" charset="0"/>
                            </a:rPr>
                            <m:t>𝜆</m:t>
                          </m:r>
                        </m:sub>
                      </m:sSub>
                    </m:oMath>
                  </m:oMathPara>
                </a14:m>
                <a:endParaRPr lang="en-US" sz="1600" dirty="0">
                  <a:solidFill>
                    <a:srgbClr val="7E6C6C"/>
                  </a:solidFill>
                </a:endParaRPr>
              </a:p>
              <a:p>
                <a:pPr lvl="1"/>
                <a:r>
                  <a:rPr lang="en-US" sz="1600" b="0" dirty="0">
                    <a:solidFill>
                      <a:srgbClr val="7E6C6C"/>
                    </a:solidFill>
                  </a:rPr>
                  <a:t>Note: </a:t>
                </a:r>
                <a14:m>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𝜆</m:t>
                    </m:r>
                  </m:oMath>
                </a14:m>
                <a:r>
                  <a:rPr lang="en-US" sz="1600" b="0" dirty="0">
                    <a:solidFill>
                      <a:srgbClr val="7E6C6C"/>
                    </a:solidFill>
                  </a:rPr>
                  <a:t> is an m-dimensional </a:t>
                </a:r>
                <a:r>
                  <a:rPr lang="en-US" sz="1600" b="0" dirty="0" err="1">
                    <a:solidFill>
                      <a:srgbClr val="7E6C6C"/>
                    </a:solidFill>
                  </a:rPr>
                  <a:t>Lagrangian</a:t>
                </a:r>
                <a:r>
                  <a:rPr lang="en-US" sz="1600" b="0" dirty="0">
                    <a:solidFill>
                      <a:srgbClr val="7E6C6C"/>
                    </a:solidFill>
                  </a:rPr>
                  <a:t> multiplier.</a:t>
                </a:r>
              </a:p>
              <a:p>
                <a:pPr marL="0" indent="0">
                  <a:buNone/>
                </a:pPr>
                <a:endParaRPr lang="en-US" sz="2000" dirty="0">
                  <a:solidFill>
                    <a:srgbClr val="7E6C6C"/>
                  </a:solidFill>
                </a:endParaRPr>
              </a:p>
              <a:p>
                <a:r>
                  <a:rPr lang="en-CH" sz="2000" b="1" dirty="0">
                    <a:solidFill>
                      <a:srgbClr val="7E6C6C"/>
                    </a:solidFill>
                  </a:rPr>
                  <a:t>Potential limitations:</a:t>
                </a:r>
              </a:p>
              <a:p>
                <a:pPr lvl="1"/>
                <a:r>
                  <a:rPr lang="en-GB" sz="1600" dirty="0">
                    <a:solidFill>
                      <a:srgbClr val="7E6C6C"/>
                    </a:solidFill>
                  </a:rPr>
                  <a:t>Computation of Inverse, Hessian and Jacobian may be computationally expensive.</a:t>
                </a:r>
                <a:endParaRPr lang="en-CH" sz="1600" dirty="0">
                  <a:solidFill>
                    <a:srgbClr val="7E6C6C"/>
                  </a:solidFill>
                </a:endParaRPr>
              </a:p>
              <a:p>
                <a:pPr lvl="1"/>
                <a:r>
                  <a:rPr lang="en-CH" sz="1600" dirty="0">
                    <a:solidFill>
                      <a:srgbClr val="7E6C6C"/>
                    </a:solidFill>
                  </a:rPr>
                  <a:t>Converge to local optima; sensitive to starting point.</a:t>
                </a:r>
              </a:p>
            </p:txBody>
          </p:sp>
        </mc:Choice>
        <mc:Fallback>
          <p:sp>
            <p:nvSpPr>
              <p:cNvPr id="4" name="Content Placeholder 121">
                <a:extLst>
                  <a:ext uri="{FF2B5EF4-FFF2-40B4-BE49-F238E27FC236}">
                    <a16:creationId xmlns:a16="http://schemas.microsoft.com/office/drawing/2014/main" id="{9959EFF7-6B37-9E61-25D2-87DBCA3112DF}"/>
                  </a:ext>
                </a:extLst>
              </p:cNvPr>
              <p:cNvSpPr>
                <a:spLocks noGrp="1" noRot="1" noChangeAspect="1" noMove="1" noResize="1" noEditPoints="1" noAdjustHandles="1" noChangeArrowheads="1" noChangeShapeType="1" noTextEdit="1"/>
              </p:cNvSpPr>
              <p:nvPr>
                <p:ph idx="1"/>
              </p:nvPr>
            </p:nvSpPr>
            <p:spPr>
              <a:xfrm>
                <a:off x="943897" y="1384187"/>
                <a:ext cx="10363200" cy="4987116"/>
              </a:xfrm>
              <a:blipFill>
                <a:blip r:embed="rId3"/>
                <a:stretch>
                  <a:fillRect l="-612" t="-1269"/>
                </a:stretch>
              </a:blipFill>
            </p:spPr>
            <p:txBody>
              <a:bodyPr/>
              <a:lstStyle/>
              <a:p>
                <a:r>
                  <a:rPr lang="en-CH">
                    <a:noFill/>
                  </a:rPr>
                  <a:t> </a:t>
                </a:r>
              </a:p>
            </p:txBody>
          </p:sp>
        </mc:Fallback>
      </mc:AlternateContent>
      <p:sp>
        <p:nvSpPr>
          <p:cNvPr id="5" name="Slide Number Placeholder 4">
            <a:extLst>
              <a:ext uri="{FF2B5EF4-FFF2-40B4-BE49-F238E27FC236}">
                <a16:creationId xmlns:a16="http://schemas.microsoft.com/office/drawing/2014/main" id="{BE32A1D0-E7FB-824B-3D0A-65454E04592C}"/>
              </a:ext>
            </a:extLst>
          </p:cNvPr>
          <p:cNvSpPr>
            <a:spLocks noGrp="1"/>
          </p:cNvSpPr>
          <p:nvPr>
            <p:ph type="sldNum" sz="quarter" idx="12"/>
          </p:nvPr>
        </p:nvSpPr>
        <p:spPr/>
        <p:txBody>
          <a:bodyPr/>
          <a:lstStyle/>
          <a:p>
            <a:fld id="{C814EB84-CF03-FB44-8028-0D1802CB39D8}" type="slidenum">
              <a:rPr lang="en-CH" smtClean="0"/>
              <a:t>6</a:t>
            </a:fld>
            <a:endParaRPr lang="en-CH" dirty="0"/>
          </a:p>
        </p:txBody>
      </p:sp>
    </p:spTree>
    <p:extLst>
      <p:ext uri="{BB962C8B-B14F-4D97-AF65-F5344CB8AC3E}">
        <p14:creationId xmlns:p14="http://schemas.microsoft.com/office/powerpoint/2010/main" val="25276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Deep Learning</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12" name="Content Placeholder 2">
            <a:extLst>
              <a:ext uri="{FF2B5EF4-FFF2-40B4-BE49-F238E27FC236}">
                <a16:creationId xmlns:a16="http://schemas.microsoft.com/office/drawing/2014/main" id="{351E558C-FD12-153A-ADE4-1D4A7838E41C}"/>
              </a:ext>
            </a:extLst>
          </p:cNvPr>
          <p:cNvSpPr>
            <a:spLocks noGrp="1"/>
          </p:cNvSpPr>
          <p:nvPr>
            <p:ph sz="half" idx="1"/>
          </p:nvPr>
        </p:nvSpPr>
        <p:spPr>
          <a:xfrm>
            <a:off x="838200" y="1287145"/>
            <a:ext cx="5181600" cy="414446"/>
          </a:xfrm>
        </p:spPr>
        <p:txBody>
          <a:bodyPr>
            <a:normAutofit/>
          </a:bodyPr>
          <a:lstStyle/>
          <a:p>
            <a:r>
              <a:rPr lang="en-CH" sz="2000" dirty="0">
                <a:solidFill>
                  <a:srgbClr val="7E6C6C"/>
                </a:solidFill>
              </a:rPr>
              <a:t>Convolution neural network</a:t>
            </a:r>
          </a:p>
        </p:txBody>
      </p:sp>
      <p:sp>
        <p:nvSpPr>
          <p:cNvPr id="13" name="Content Placeholder 3">
            <a:extLst>
              <a:ext uri="{FF2B5EF4-FFF2-40B4-BE49-F238E27FC236}">
                <a16:creationId xmlns:a16="http://schemas.microsoft.com/office/drawing/2014/main" id="{1B6AAFE2-C135-47E5-DE81-AC0C5D3423EE}"/>
              </a:ext>
            </a:extLst>
          </p:cNvPr>
          <p:cNvSpPr txBox="1">
            <a:spLocks/>
          </p:cNvSpPr>
          <p:nvPr/>
        </p:nvSpPr>
        <p:spPr>
          <a:xfrm>
            <a:off x="6172200" y="1287145"/>
            <a:ext cx="5181600" cy="4715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H" sz="2000" dirty="0">
                <a:solidFill>
                  <a:srgbClr val="7E6C6C"/>
                </a:solidFill>
              </a:rPr>
              <a:t>Recurrent neural network</a:t>
            </a:r>
          </a:p>
        </p:txBody>
      </p:sp>
      <p:pic>
        <p:nvPicPr>
          <p:cNvPr id="1026" name="Picture 2">
            <a:extLst>
              <a:ext uri="{FF2B5EF4-FFF2-40B4-BE49-F238E27FC236}">
                <a16:creationId xmlns:a16="http://schemas.microsoft.com/office/drawing/2014/main" id="{9B5E471B-0FF8-443C-D410-A72D4C4B8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286" y="1674019"/>
            <a:ext cx="1421714" cy="161607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40A38EA3-0155-A3A2-BB2B-E3594FEC4B03}"/>
              </a:ext>
            </a:extLst>
          </p:cNvPr>
          <p:cNvGrpSpPr/>
          <p:nvPr/>
        </p:nvGrpSpPr>
        <p:grpSpPr>
          <a:xfrm>
            <a:off x="7046800" y="1701591"/>
            <a:ext cx="4194400" cy="1760035"/>
            <a:chOff x="6322112" y="1661585"/>
            <a:chExt cx="4915418" cy="2062585"/>
          </a:xfrm>
        </p:grpSpPr>
        <p:pic>
          <p:nvPicPr>
            <p:cNvPr id="1028" name="Picture 4" descr="LSTM">
              <a:extLst>
                <a:ext uri="{FF2B5EF4-FFF2-40B4-BE49-F238E27FC236}">
                  <a16:creationId xmlns:a16="http://schemas.microsoft.com/office/drawing/2014/main" id="{DFA79A5E-6197-6821-B57A-5CE6642AD55C}"/>
                </a:ext>
                <a:ext uri="{C183D7F6-B498-43B3-948B-1728B52AA6E4}">
                  <adec:decorative xmlns:adec="http://schemas.microsoft.com/office/drawing/2017/decorative" val="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 r="12"/>
            <a:stretch/>
          </p:blipFill>
          <p:spPr bwMode="auto">
            <a:xfrm>
              <a:off x="6322112" y="1661585"/>
              <a:ext cx="2569793" cy="17019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1D76D9B-DDF9-EE3B-5040-6E08B14CAD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72" t="1287" r="4372" b="1287"/>
            <a:stretch/>
          </p:blipFill>
          <p:spPr bwMode="auto">
            <a:xfrm>
              <a:off x="8891905" y="1704500"/>
              <a:ext cx="2345625" cy="16589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55BC5C1-96C2-F71A-A95A-7D36A291BC82}"/>
                </a:ext>
              </a:extLst>
            </p:cNvPr>
            <p:cNvSpPr txBox="1"/>
            <p:nvPr/>
          </p:nvSpPr>
          <p:spPr>
            <a:xfrm>
              <a:off x="7184041" y="3363486"/>
              <a:ext cx="682743" cy="360684"/>
            </a:xfrm>
            <a:prstGeom prst="rect">
              <a:avLst/>
            </a:prstGeom>
            <a:noFill/>
          </p:spPr>
          <p:txBody>
            <a:bodyPr wrap="none" rtlCol="0">
              <a:spAutoFit/>
            </a:bodyPr>
            <a:lstStyle/>
            <a:p>
              <a:r>
                <a:rPr lang="en-CH" sz="1400" dirty="0">
                  <a:solidFill>
                    <a:srgbClr val="7E6C6C"/>
                  </a:solidFill>
                </a:rPr>
                <a:t>LSTM</a:t>
              </a:r>
            </a:p>
          </p:txBody>
        </p:sp>
        <p:sp>
          <p:nvSpPr>
            <p:cNvPr id="15" name="TextBox 14">
              <a:extLst>
                <a:ext uri="{FF2B5EF4-FFF2-40B4-BE49-F238E27FC236}">
                  <a16:creationId xmlns:a16="http://schemas.microsoft.com/office/drawing/2014/main" id="{72424F30-3137-1966-B587-59D29E166374}"/>
                </a:ext>
              </a:extLst>
            </p:cNvPr>
            <p:cNvSpPr txBox="1"/>
            <p:nvPr/>
          </p:nvSpPr>
          <p:spPr>
            <a:xfrm>
              <a:off x="9763192" y="3363486"/>
              <a:ext cx="599637" cy="360684"/>
            </a:xfrm>
            <a:prstGeom prst="rect">
              <a:avLst/>
            </a:prstGeom>
            <a:noFill/>
          </p:spPr>
          <p:txBody>
            <a:bodyPr wrap="none" rtlCol="0">
              <a:spAutoFit/>
            </a:bodyPr>
            <a:lstStyle/>
            <a:p>
              <a:r>
                <a:rPr lang="en-CH" sz="1400" dirty="0">
                  <a:solidFill>
                    <a:srgbClr val="7E6C6C"/>
                  </a:solidFill>
                </a:rPr>
                <a:t>GRU</a:t>
              </a:r>
            </a:p>
          </p:txBody>
        </p:sp>
      </p:grpSp>
      <p:grpSp>
        <p:nvGrpSpPr>
          <p:cNvPr id="21" name="Group 20">
            <a:extLst>
              <a:ext uri="{FF2B5EF4-FFF2-40B4-BE49-F238E27FC236}">
                <a16:creationId xmlns:a16="http://schemas.microsoft.com/office/drawing/2014/main" id="{1B7EA326-0575-769D-715D-64B8AA6D3B6C}"/>
              </a:ext>
            </a:extLst>
          </p:cNvPr>
          <p:cNvGrpSpPr/>
          <p:nvPr/>
        </p:nvGrpSpPr>
        <p:grpSpPr>
          <a:xfrm>
            <a:off x="7643995" y="4425580"/>
            <a:ext cx="2994569" cy="1249523"/>
            <a:chOff x="7222219" y="4235401"/>
            <a:chExt cx="2994569" cy="1249523"/>
          </a:xfrm>
        </p:grpSpPr>
        <p:pic>
          <p:nvPicPr>
            <p:cNvPr id="18" name="Picture 17">
              <a:extLst>
                <a:ext uri="{FF2B5EF4-FFF2-40B4-BE49-F238E27FC236}">
                  <a16:creationId xmlns:a16="http://schemas.microsoft.com/office/drawing/2014/main" id="{2B90EB3A-DDC3-F4FF-137D-890D2FDE389B}"/>
                </a:ext>
              </a:extLst>
            </p:cNvPr>
            <p:cNvPicPr>
              <a:picLocks noChangeAspect="1"/>
            </p:cNvPicPr>
            <p:nvPr/>
          </p:nvPicPr>
          <p:blipFill>
            <a:blip r:embed="rId6"/>
            <a:stretch>
              <a:fillRect/>
            </a:stretch>
          </p:blipFill>
          <p:spPr>
            <a:xfrm>
              <a:off x="7222219" y="4235401"/>
              <a:ext cx="1282700" cy="1231900"/>
            </a:xfrm>
            <a:prstGeom prst="rect">
              <a:avLst/>
            </a:prstGeom>
          </p:spPr>
        </p:pic>
        <p:pic>
          <p:nvPicPr>
            <p:cNvPr id="20" name="Picture 19" descr="Half face clock on a wall">
              <a:extLst>
                <a:ext uri="{FF2B5EF4-FFF2-40B4-BE49-F238E27FC236}">
                  <a16:creationId xmlns:a16="http://schemas.microsoft.com/office/drawing/2014/main" id="{3ECACC35-2328-6F0D-038D-5E2542FD9A9C}"/>
                </a:ext>
              </a:extLst>
            </p:cNvPr>
            <p:cNvPicPr>
              <a:picLocks noChangeAspect="1"/>
            </p:cNvPicPr>
            <p:nvPr/>
          </p:nvPicPr>
          <p:blipFill>
            <a:blip r:embed="rId7"/>
            <a:stretch>
              <a:fillRect/>
            </a:stretch>
          </p:blipFill>
          <p:spPr>
            <a:xfrm>
              <a:off x="8504919" y="4253023"/>
              <a:ext cx="1711869" cy="1231901"/>
            </a:xfrm>
            <a:prstGeom prst="rect">
              <a:avLst/>
            </a:prstGeom>
          </p:spPr>
        </p:pic>
      </p:grpSp>
      <p:pic>
        <p:nvPicPr>
          <p:cNvPr id="22" name="Picture 21">
            <a:extLst>
              <a:ext uri="{FF2B5EF4-FFF2-40B4-BE49-F238E27FC236}">
                <a16:creationId xmlns:a16="http://schemas.microsoft.com/office/drawing/2014/main" id="{41B9C08A-8B44-EEC2-0C81-B1CF6A98708B}"/>
              </a:ext>
            </a:extLst>
          </p:cNvPr>
          <p:cNvPicPr>
            <a:picLocks noChangeAspect="1"/>
          </p:cNvPicPr>
          <p:nvPr/>
        </p:nvPicPr>
        <p:blipFill>
          <a:blip r:embed="rId8"/>
          <a:stretch>
            <a:fillRect/>
          </a:stretch>
        </p:blipFill>
        <p:spPr>
          <a:xfrm>
            <a:off x="1098889" y="4090134"/>
            <a:ext cx="3904723" cy="1965703"/>
          </a:xfrm>
          <a:prstGeom prst="rect">
            <a:avLst/>
          </a:prstGeom>
        </p:spPr>
      </p:pic>
      <p:sp>
        <p:nvSpPr>
          <p:cNvPr id="23" name="TextBox 22">
            <a:extLst>
              <a:ext uri="{FF2B5EF4-FFF2-40B4-BE49-F238E27FC236}">
                <a16:creationId xmlns:a16="http://schemas.microsoft.com/office/drawing/2014/main" id="{BF4921A9-9D26-405F-0999-C0751BEE204E}"/>
              </a:ext>
            </a:extLst>
          </p:cNvPr>
          <p:cNvSpPr txBox="1"/>
          <p:nvPr/>
        </p:nvSpPr>
        <p:spPr>
          <a:xfrm>
            <a:off x="7981598" y="3398520"/>
            <a:ext cx="2577565" cy="307777"/>
          </a:xfrm>
          <a:prstGeom prst="rect">
            <a:avLst/>
          </a:prstGeom>
          <a:noFill/>
        </p:spPr>
        <p:txBody>
          <a:bodyPr wrap="none" rtlCol="0">
            <a:spAutoFit/>
          </a:bodyPr>
          <a:lstStyle/>
          <a:p>
            <a:r>
              <a:rPr lang="en-CH" sz="1400" dirty="0">
                <a:solidFill>
                  <a:srgbClr val="7E6C6C"/>
                </a:solidFill>
              </a:rPr>
              <a:t>Source: </a:t>
            </a:r>
            <a:r>
              <a:rPr lang="en-GB" sz="1400" dirty="0" err="1">
                <a:solidFill>
                  <a:srgbClr val="7E6C6C"/>
                </a:solidFill>
              </a:rPr>
              <a:t>towardsdatascience.com</a:t>
            </a:r>
            <a:endParaRPr lang="en-CH" sz="1400" dirty="0">
              <a:solidFill>
                <a:srgbClr val="7E6C6C"/>
              </a:solidFill>
            </a:endParaRPr>
          </a:p>
        </p:txBody>
      </p:sp>
      <p:sp>
        <p:nvSpPr>
          <p:cNvPr id="25" name="TextBox 24">
            <a:extLst>
              <a:ext uri="{FF2B5EF4-FFF2-40B4-BE49-F238E27FC236}">
                <a16:creationId xmlns:a16="http://schemas.microsoft.com/office/drawing/2014/main" id="{5FD70AA2-B4EA-1B03-F254-BE197C022F5B}"/>
              </a:ext>
            </a:extLst>
          </p:cNvPr>
          <p:cNvSpPr txBox="1"/>
          <p:nvPr/>
        </p:nvSpPr>
        <p:spPr>
          <a:xfrm>
            <a:off x="1555741" y="3334523"/>
            <a:ext cx="2324804" cy="307777"/>
          </a:xfrm>
          <a:prstGeom prst="rect">
            <a:avLst/>
          </a:prstGeom>
          <a:noFill/>
        </p:spPr>
        <p:txBody>
          <a:bodyPr wrap="none" rtlCol="0">
            <a:spAutoFit/>
          </a:bodyPr>
          <a:lstStyle/>
          <a:p>
            <a:r>
              <a:rPr lang="en-CH" sz="1400" dirty="0">
                <a:solidFill>
                  <a:srgbClr val="7E6C6C"/>
                </a:solidFill>
              </a:rPr>
              <a:t>Source: </a:t>
            </a:r>
            <a:r>
              <a:rPr lang="en-GB" sz="1400" dirty="0" err="1">
                <a:solidFill>
                  <a:srgbClr val="7E6C6C"/>
                </a:solidFill>
              </a:rPr>
              <a:t>hannibunny.github.io</a:t>
            </a:r>
            <a:endParaRPr lang="en-CH" sz="1400" dirty="0">
              <a:solidFill>
                <a:srgbClr val="7E6C6C"/>
              </a:solidFill>
            </a:endParaRPr>
          </a:p>
        </p:txBody>
      </p:sp>
      <p:sp>
        <p:nvSpPr>
          <p:cNvPr id="26" name="TextBox 25">
            <a:extLst>
              <a:ext uri="{FF2B5EF4-FFF2-40B4-BE49-F238E27FC236}">
                <a16:creationId xmlns:a16="http://schemas.microsoft.com/office/drawing/2014/main" id="{D5BC0A23-7F66-0546-C142-9DBAC88C1EF6}"/>
              </a:ext>
            </a:extLst>
          </p:cNvPr>
          <p:cNvSpPr txBox="1"/>
          <p:nvPr/>
        </p:nvSpPr>
        <p:spPr>
          <a:xfrm>
            <a:off x="1881664" y="6069807"/>
            <a:ext cx="1672958" cy="307777"/>
          </a:xfrm>
          <a:prstGeom prst="rect">
            <a:avLst/>
          </a:prstGeom>
          <a:noFill/>
        </p:spPr>
        <p:txBody>
          <a:bodyPr wrap="none" rtlCol="0">
            <a:spAutoFit/>
          </a:bodyPr>
          <a:lstStyle/>
          <a:p>
            <a:r>
              <a:rPr lang="en-CH" sz="1400" dirty="0">
                <a:solidFill>
                  <a:srgbClr val="7E6C6C"/>
                </a:solidFill>
              </a:rPr>
              <a:t>Source: Kipf, Welling</a:t>
            </a:r>
          </a:p>
        </p:txBody>
      </p:sp>
      <p:sp>
        <p:nvSpPr>
          <p:cNvPr id="4" name="Content Placeholder 3">
            <a:extLst>
              <a:ext uri="{FF2B5EF4-FFF2-40B4-BE49-F238E27FC236}">
                <a16:creationId xmlns:a16="http://schemas.microsoft.com/office/drawing/2014/main" id="{1D620D15-E451-10AD-D81A-4E599431F921}"/>
              </a:ext>
            </a:extLst>
          </p:cNvPr>
          <p:cNvSpPr txBox="1">
            <a:spLocks/>
          </p:cNvSpPr>
          <p:nvPr/>
        </p:nvSpPr>
        <p:spPr>
          <a:xfrm>
            <a:off x="6172200" y="3773764"/>
            <a:ext cx="5181600" cy="4715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H" sz="2000" dirty="0">
                <a:solidFill>
                  <a:srgbClr val="7E6C6C"/>
                </a:solidFill>
              </a:rPr>
              <a:t>Spatio-temporal neural network</a:t>
            </a:r>
          </a:p>
        </p:txBody>
      </p:sp>
      <p:sp>
        <p:nvSpPr>
          <p:cNvPr id="5" name="Content Placeholder 2">
            <a:extLst>
              <a:ext uri="{FF2B5EF4-FFF2-40B4-BE49-F238E27FC236}">
                <a16:creationId xmlns:a16="http://schemas.microsoft.com/office/drawing/2014/main" id="{56FE151E-A639-527F-7B51-7799EADFA183}"/>
              </a:ext>
            </a:extLst>
          </p:cNvPr>
          <p:cNvSpPr txBox="1">
            <a:spLocks/>
          </p:cNvSpPr>
          <p:nvPr/>
        </p:nvSpPr>
        <p:spPr>
          <a:xfrm>
            <a:off x="749472" y="3771945"/>
            <a:ext cx="5181600" cy="414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H" sz="2000" dirty="0">
                <a:solidFill>
                  <a:srgbClr val="7E6C6C"/>
                </a:solidFill>
              </a:rPr>
              <a:t>Graph neural network</a:t>
            </a:r>
          </a:p>
        </p:txBody>
      </p:sp>
      <p:sp>
        <p:nvSpPr>
          <p:cNvPr id="10" name="Slide Number Placeholder 9">
            <a:extLst>
              <a:ext uri="{FF2B5EF4-FFF2-40B4-BE49-F238E27FC236}">
                <a16:creationId xmlns:a16="http://schemas.microsoft.com/office/drawing/2014/main" id="{01FB51AE-9712-7CD5-53B5-4670062EBD05}"/>
              </a:ext>
            </a:extLst>
          </p:cNvPr>
          <p:cNvSpPr>
            <a:spLocks noGrp="1"/>
          </p:cNvSpPr>
          <p:nvPr>
            <p:ph type="sldNum" sz="quarter" idx="12"/>
          </p:nvPr>
        </p:nvSpPr>
        <p:spPr/>
        <p:txBody>
          <a:bodyPr/>
          <a:lstStyle/>
          <a:p>
            <a:fld id="{C814EB84-CF03-FB44-8028-0D1802CB39D8}" type="slidenum">
              <a:rPr lang="en-CH" smtClean="0"/>
              <a:t>7</a:t>
            </a:fld>
            <a:endParaRPr lang="en-CH" dirty="0"/>
          </a:p>
        </p:txBody>
      </p:sp>
    </p:spTree>
    <p:extLst>
      <p:ext uri="{BB962C8B-B14F-4D97-AF65-F5344CB8AC3E}">
        <p14:creationId xmlns:p14="http://schemas.microsoft.com/office/powerpoint/2010/main" val="360056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P spid="23" grpId="0"/>
      <p:bldP spid="25" grpId="0"/>
      <p:bldP spid="26"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chemeClr val="bg1"/>
                </a:solidFill>
              </a:rPr>
              <a:t>Reinforcement Learning</a:t>
            </a:r>
          </a:p>
        </p:txBody>
      </p:sp>
      <p:sp>
        <p:nvSpPr>
          <p:cNvPr id="2" name="Rectangle 1">
            <a:extLst>
              <a:ext uri="{FF2B5EF4-FFF2-40B4-BE49-F238E27FC236}">
                <a16:creationId xmlns:a16="http://schemas.microsoft.com/office/drawing/2014/main" id="{BB1206F2-BACF-DE15-ED1A-57E42782702A}"/>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3" name="Rectangle 2">
            <a:extLst>
              <a:ext uri="{FF2B5EF4-FFF2-40B4-BE49-F238E27FC236}">
                <a16:creationId xmlns:a16="http://schemas.microsoft.com/office/drawing/2014/main" id="{7AE71535-2E7B-249D-0CE4-E8C5511BEF9A}"/>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26" name="Rectangle 25">
            <a:extLst>
              <a:ext uri="{FF2B5EF4-FFF2-40B4-BE49-F238E27FC236}">
                <a16:creationId xmlns:a16="http://schemas.microsoft.com/office/drawing/2014/main" id="{BF466884-3351-ABF9-9BA0-77695CC1225F}"/>
              </a:ext>
            </a:extLst>
          </p:cNvPr>
          <p:cNvSpPr/>
          <p:nvPr/>
        </p:nvSpPr>
        <p:spPr>
          <a:xfrm>
            <a:off x="4940301" y="5208248"/>
            <a:ext cx="2297426" cy="531673"/>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400" dirty="0"/>
              <a:t>ENVIRONMENT</a:t>
            </a:r>
            <a:endParaRPr lang="en-CH" sz="1400" baseline="30000" dirty="0"/>
          </a:p>
        </p:txBody>
      </p:sp>
      <p:sp>
        <p:nvSpPr>
          <p:cNvPr id="27" name="Rectangle 26">
            <a:extLst>
              <a:ext uri="{FF2B5EF4-FFF2-40B4-BE49-F238E27FC236}">
                <a16:creationId xmlns:a16="http://schemas.microsoft.com/office/drawing/2014/main" id="{4DADB33D-52D1-CA6E-3056-66E9F35EA3AD}"/>
              </a:ext>
            </a:extLst>
          </p:cNvPr>
          <p:cNvSpPr/>
          <p:nvPr/>
        </p:nvSpPr>
        <p:spPr>
          <a:xfrm>
            <a:off x="5600721" y="3777471"/>
            <a:ext cx="990558" cy="531673"/>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400" dirty="0"/>
              <a:t>Learning algorithm</a:t>
            </a:r>
            <a:endParaRPr lang="en-CH" sz="1400" baseline="30000" dirty="0"/>
          </a:p>
        </p:txBody>
      </p:sp>
      <p:sp>
        <p:nvSpPr>
          <p:cNvPr id="61" name="Rectangle 60">
            <a:extLst>
              <a:ext uri="{FF2B5EF4-FFF2-40B4-BE49-F238E27FC236}">
                <a16:creationId xmlns:a16="http://schemas.microsoft.com/office/drawing/2014/main" id="{B04D6984-B5E4-4937-53F9-A2CBF12365AF}"/>
              </a:ext>
            </a:extLst>
          </p:cNvPr>
          <p:cNvSpPr/>
          <p:nvPr/>
        </p:nvSpPr>
        <p:spPr>
          <a:xfrm>
            <a:off x="5600721" y="2390426"/>
            <a:ext cx="990558" cy="531673"/>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400" dirty="0"/>
              <a:t>Policy</a:t>
            </a:r>
            <a:endParaRPr lang="en-CH" sz="1400" baseline="30000" dirty="0"/>
          </a:p>
        </p:txBody>
      </p:sp>
      <p:cxnSp>
        <p:nvCxnSpPr>
          <p:cNvPr id="73" name="Elbow Connector 72">
            <a:extLst>
              <a:ext uri="{FF2B5EF4-FFF2-40B4-BE49-F238E27FC236}">
                <a16:creationId xmlns:a16="http://schemas.microsoft.com/office/drawing/2014/main" id="{2881FFC3-3F57-2DA7-BE11-B80416433E3B}"/>
              </a:ext>
            </a:extLst>
          </p:cNvPr>
          <p:cNvCxnSpPr>
            <a:cxnSpLocks/>
            <a:stCxn id="26" idx="1"/>
            <a:endCxn id="77" idx="1"/>
          </p:cNvCxnSpPr>
          <p:nvPr/>
        </p:nvCxnSpPr>
        <p:spPr>
          <a:xfrm rot="10800000">
            <a:off x="4940301" y="3352103"/>
            <a:ext cx="12700" cy="2121982"/>
          </a:xfrm>
          <a:prstGeom prst="bentConnector3">
            <a:avLst>
              <a:gd name="adj1" fmla="val 4981394"/>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E5F39333-1F08-6331-1341-E545274E09A4}"/>
              </a:ext>
            </a:extLst>
          </p:cNvPr>
          <p:cNvSpPr/>
          <p:nvPr/>
        </p:nvSpPr>
        <p:spPr>
          <a:xfrm>
            <a:off x="4940301" y="2135177"/>
            <a:ext cx="2297426" cy="2433852"/>
          </a:xfrm>
          <a:prstGeom prst="rect">
            <a:avLst/>
          </a:prstGeom>
          <a:no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CH" sz="1400" baseline="30000" dirty="0"/>
          </a:p>
        </p:txBody>
      </p:sp>
      <p:cxnSp>
        <p:nvCxnSpPr>
          <p:cNvPr id="81" name="Straight Arrow Connector 80">
            <a:extLst>
              <a:ext uri="{FF2B5EF4-FFF2-40B4-BE49-F238E27FC236}">
                <a16:creationId xmlns:a16="http://schemas.microsoft.com/office/drawing/2014/main" id="{B375B5ED-BD11-3CC8-7546-BB6C0F993516}"/>
              </a:ext>
            </a:extLst>
          </p:cNvPr>
          <p:cNvCxnSpPr>
            <a:cxnSpLocks/>
            <a:stCxn id="27" idx="0"/>
            <a:endCxn id="61" idx="2"/>
          </p:cNvCxnSpPr>
          <p:nvPr/>
        </p:nvCxnSpPr>
        <p:spPr>
          <a:xfrm flipV="1">
            <a:off x="6096000" y="2922099"/>
            <a:ext cx="0" cy="855372"/>
          </a:xfrm>
          <a:prstGeom prst="straightConnector1">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a:extLst>
              <a:ext uri="{FF2B5EF4-FFF2-40B4-BE49-F238E27FC236}">
                <a16:creationId xmlns:a16="http://schemas.microsoft.com/office/drawing/2014/main" id="{A2D95485-58B2-E194-EC89-C48E46E3508D}"/>
              </a:ext>
            </a:extLst>
          </p:cNvPr>
          <p:cNvCxnSpPr>
            <a:cxnSpLocks/>
            <a:stCxn id="77" idx="3"/>
            <a:endCxn id="26" idx="3"/>
          </p:cNvCxnSpPr>
          <p:nvPr/>
        </p:nvCxnSpPr>
        <p:spPr>
          <a:xfrm>
            <a:off x="7237727" y="3352103"/>
            <a:ext cx="12700" cy="2121982"/>
          </a:xfrm>
          <a:prstGeom prst="bentConnector3">
            <a:avLst>
              <a:gd name="adj1" fmla="val 5567441"/>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A8E194B4-868A-A674-62DC-1B99E5E2E7AF}"/>
              </a:ext>
            </a:extLst>
          </p:cNvPr>
          <p:cNvCxnSpPr>
            <a:cxnSpLocks/>
            <a:stCxn id="61" idx="3"/>
            <a:endCxn id="77" idx="3"/>
          </p:cNvCxnSpPr>
          <p:nvPr/>
        </p:nvCxnSpPr>
        <p:spPr>
          <a:xfrm>
            <a:off x="6591279" y="2656262"/>
            <a:ext cx="646448" cy="695841"/>
          </a:xfrm>
          <a:prstGeom prst="bentConnector3">
            <a:avLst>
              <a:gd name="adj1" fmla="val 41314"/>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00A685DF-1159-05CC-80D7-7A07DBF3BC84}"/>
              </a:ext>
            </a:extLst>
          </p:cNvPr>
          <p:cNvCxnSpPr>
            <a:cxnSpLocks/>
            <a:stCxn id="77" idx="1"/>
            <a:endCxn id="27" idx="1"/>
          </p:cNvCxnSpPr>
          <p:nvPr/>
        </p:nvCxnSpPr>
        <p:spPr>
          <a:xfrm rot="10800000" flipH="1" flipV="1">
            <a:off x="4940301" y="3352103"/>
            <a:ext cx="660420" cy="691205"/>
          </a:xfrm>
          <a:prstGeom prst="bentConnector3">
            <a:avLst>
              <a:gd name="adj1" fmla="val 44536"/>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E9171B05-F173-AE42-4CBF-890D8C3C365D}"/>
              </a:ext>
            </a:extLst>
          </p:cNvPr>
          <p:cNvCxnSpPr>
            <a:cxnSpLocks/>
            <a:stCxn id="77" idx="1"/>
            <a:endCxn id="61" idx="1"/>
          </p:cNvCxnSpPr>
          <p:nvPr/>
        </p:nvCxnSpPr>
        <p:spPr>
          <a:xfrm rot="10800000" flipH="1">
            <a:off x="4940301" y="2656262"/>
            <a:ext cx="660420" cy="695841"/>
          </a:xfrm>
          <a:prstGeom prst="bentConnector3">
            <a:avLst>
              <a:gd name="adj1" fmla="val 44536"/>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1BC4D84C-0D31-878C-DD5D-CD82D4D82572}"/>
              </a:ext>
            </a:extLst>
          </p:cNvPr>
          <p:cNvSpPr/>
          <p:nvPr/>
        </p:nvSpPr>
        <p:spPr>
          <a:xfrm>
            <a:off x="4940299" y="1598210"/>
            <a:ext cx="2311399" cy="531673"/>
          </a:xfrm>
          <a:prstGeom prst="rect">
            <a:avLst/>
          </a:prstGeom>
          <a:solidFill>
            <a:srgbClr val="FFA9A3"/>
          </a:solidFill>
          <a:ln>
            <a:solidFill>
              <a:srgbClr val="F8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H" sz="1400" dirty="0"/>
              <a:t>ACTOR</a:t>
            </a:r>
            <a:endParaRPr lang="en-CH" sz="1400" baseline="30000" dirty="0"/>
          </a:p>
        </p:txBody>
      </p:sp>
      <p:sp>
        <p:nvSpPr>
          <p:cNvPr id="106" name="TextBox 105">
            <a:extLst>
              <a:ext uri="{FF2B5EF4-FFF2-40B4-BE49-F238E27FC236}">
                <a16:creationId xmlns:a16="http://schemas.microsoft.com/office/drawing/2014/main" id="{915D60F5-1810-A1DC-7F39-748D6EC3E141}"/>
              </a:ext>
            </a:extLst>
          </p:cNvPr>
          <p:cNvSpPr txBox="1"/>
          <p:nvPr/>
        </p:nvSpPr>
        <p:spPr>
          <a:xfrm>
            <a:off x="5027942" y="2299724"/>
            <a:ext cx="558807" cy="307777"/>
          </a:xfrm>
          <a:prstGeom prst="rect">
            <a:avLst/>
          </a:prstGeom>
          <a:noFill/>
        </p:spPr>
        <p:txBody>
          <a:bodyPr wrap="none" rtlCol="0">
            <a:spAutoFit/>
          </a:bodyPr>
          <a:lstStyle/>
          <a:p>
            <a:pPr algn="ctr"/>
            <a:r>
              <a:rPr lang="en-CH" sz="1400" dirty="0"/>
              <a:t>State</a:t>
            </a:r>
          </a:p>
        </p:txBody>
      </p:sp>
      <p:sp>
        <p:nvSpPr>
          <p:cNvPr id="107" name="TextBox 106">
            <a:extLst>
              <a:ext uri="{FF2B5EF4-FFF2-40B4-BE49-F238E27FC236}">
                <a16:creationId xmlns:a16="http://schemas.microsoft.com/office/drawing/2014/main" id="{5046064D-A8D5-4524-B75E-CE1CFBB44132}"/>
              </a:ext>
            </a:extLst>
          </p:cNvPr>
          <p:cNvSpPr txBox="1"/>
          <p:nvPr/>
        </p:nvSpPr>
        <p:spPr>
          <a:xfrm>
            <a:off x="4947286" y="4053587"/>
            <a:ext cx="735651" cy="307777"/>
          </a:xfrm>
          <a:prstGeom prst="rect">
            <a:avLst/>
          </a:prstGeom>
          <a:noFill/>
        </p:spPr>
        <p:txBody>
          <a:bodyPr wrap="none" rtlCol="0">
            <a:spAutoFit/>
          </a:bodyPr>
          <a:lstStyle/>
          <a:p>
            <a:pPr algn="ctr"/>
            <a:r>
              <a:rPr lang="en-CH" sz="1400" dirty="0"/>
              <a:t>Reward</a:t>
            </a:r>
          </a:p>
        </p:txBody>
      </p:sp>
      <p:sp>
        <p:nvSpPr>
          <p:cNvPr id="112" name="TextBox 111">
            <a:extLst>
              <a:ext uri="{FF2B5EF4-FFF2-40B4-BE49-F238E27FC236}">
                <a16:creationId xmlns:a16="http://schemas.microsoft.com/office/drawing/2014/main" id="{73716B06-B8E4-4907-679F-9E9FA52F368E}"/>
              </a:ext>
            </a:extLst>
          </p:cNvPr>
          <p:cNvSpPr txBox="1"/>
          <p:nvPr/>
        </p:nvSpPr>
        <p:spPr>
          <a:xfrm>
            <a:off x="5369838" y="3174486"/>
            <a:ext cx="722890" cy="523220"/>
          </a:xfrm>
          <a:prstGeom prst="rect">
            <a:avLst/>
          </a:prstGeom>
          <a:noFill/>
        </p:spPr>
        <p:txBody>
          <a:bodyPr wrap="none" rtlCol="0">
            <a:spAutoFit/>
          </a:bodyPr>
          <a:lstStyle/>
          <a:p>
            <a:pPr algn="ctr"/>
            <a:r>
              <a:rPr lang="en-CH" sz="1400" dirty="0"/>
              <a:t>Policy</a:t>
            </a:r>
            <a:br>
              <a:rPr lang="en-CH" sz="1400" dirty="0"/>
            </a:br>
            <a:r>
              <a:rPr lang="en-CH" sz="1400" dirty="0"/>
              <a:t>Update</a:t>
            </a:r>
          </a:p>
        </p:txBody>
      </p:sp>
      <p:cxnSp>
        <p:nvCxnSpPr>
          <p:cNvPr id="113" name="Elbow Connector 112">
            <a:extLst>
              <a:ext uri="{FF2B5EF4-FFF2-40B4-BE49-F238E27FC236}">
                <a16:creationId xmlns:a16="http://schemas.microsoft.com/office/drawing/2014/main" id="{927BED36-22DF-5AFC-A97F-0C63332E9C7F}"/>
              </a:ext>
            </a:extLst>
          </p:cNvPr>
          <p:cNvCxnSpPr>
            <a:cxnSpLocks/>
            <a:stCxn id="61" idx="3"/>
            <a:endCxn id="27" idx="3"/>
          </p:cNvCxnSpPr>
          <p:nvPr/>
        </p:nvCxnSpPr>
        <p:spPr>
          <a:xfrm>
            <a:off x="6591279" y="2656263"/>
            <a:ext cx="12700" cy="1387045"/>
          </a:xfrm>
          <a:prstGeom prst="bentConnector3">
            <a:avLst>
              <a:gd name="adj1" fmla="val 2068606"/>
            </a:avLst>
          </a:prstGeom>
          <a:ln w="63500">
            <a:solidFill>
              <a:srgbClr val="F87575"/>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B0A585A8-97C8-3007-A4E3-E03E10B2CD9E}"/>
              </a:ext>
            </a:extLst>
          </p:cNvPr>
          <p:cNvSpPr txBox="1"/>
          <p:nvPr/>
        </p:nvSpPr>
        <p:spPr>
          <a:xfrm>
            <a:off x="6699424" y="3029929"/>
            <a:ext cx="655949" cy="307777"/>
          </a:xfrm>
          <a:prstGeom prst="rect">
            <a:avLst/>
          </a:prstGeom>
          <a:noFill/>
        </p:spPr>
        <p:txBody>
          <a:bodyPr wrap="none" rtlCol="0">
            <a:spAutoFit/>
          </a:bodyPr>
          <a:lstStyle/>
          <a:p>
            <a:pPr algn="ctr"/>
            <a:r>
              <a:rPr lang="en-CH" sz="1400" dirty="0"/>
              <a:t>Action</a:t>
            </a:r>
          </a:p>
        </p:txBody>
      </p:sp>
      <p:sp>
        <p:nvSpPr>
          <p:cNvPr id="8" name="Slide Number Placeholder 7">
            <a:extLst>
              <a:ext uri="{FF2B5EF4-FFF2-40B4-BE49-F238E27FC236}">
                <a16:creationId xmlns:a16="http://schemas.microsoft.com/office/drawing/2014/main" id="{F8542BD3-9971-7ADA-C89F-C28DC4A99A0D}"/>
              </a:ext>
            </a:extLst>
          </p:cNvPr>
          <p:cNvSpPr>
            <a:spLocks noGrp="1"/>
          </p:cNvSpPr>
          <p:nvPr>
            <p:ph type="sldNum" sz="quarter" idx="12"/>
          </p:nvPr>
        </p:nvSpPr>
        <p:spPr/>
        <p:txBody>
          <a:bodyPr/>
          <a:lstStyle/>
          <a:p>
            <a:fld id="{C814EB84-CF03-FB44-8028-0D1802CB39D8}" type="slidenum">
              <a:rPr lang="en-CH" smtClean="0"/>
              <a:t>8</a:t>
            </a:fld>
            <a:endParaRPr lang="en-CH" dirty="0"/>
          </a:p>
        </p:txBody>
      </p:sp>
    </p:spTree>
    <p:extLst>
      <p:ext uri="{BB962C8B-B14F-4D97-AF65-F5344CB8AC3E}">
        <p14:creationId xmlns:p14="http://schemas.microsoft.com/office/powerpoint/2010/main" val="4076385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E41DD-73B7-2050-6D7F-9BD64C0612FA}"/>
              </a:ext>
            </a:extLst>
          </p:cNvPr>
          <p:cNvSpPr/>
          <p:nvPr/>
        </p:nvSpPr>
        <p:spPr>
          <a:xfrm>
            <a:off x="0" y="0"/>
            <a:ext cx="12192000" cy="1144988"/>
          </a:xfrm>
          <a:prstGeom prst="rect">
            <a:avLst/>
          </a:prstGeom>
          <a:solidFill>
            <a:srgbClr val="F875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olo 1">
            <a:extLst>
              <a:ext uri="{FF2B5EF4-FFF2-40B4-BE49-F238E27FC236}">
                <a16:creationId xmlns:a16="http://schemas.microsoft.com/office/drawing/2014/main" id="{634AA2D5-2245-0BE0-9DF1-14E0E3E1241C}"/>
              </a:ext>
            </a:extLst>
          </p:cNvPr>
          <p:cNvSpPr txBox="1">
            <a:spLocks/>
          </p:cNvSpPr>
          <p:nvPr/>
        </p:nvSpPr>
        <p:spPr>
          <a:xfrm>
            <a:off x="0" y="239199"/>
            <a:ext cx="12192000" cy="6665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err="1">
                <a:solidFill>
                  <a:schemeClr val="bg1"/>
                </a:solidFill>
              </a:rPr>
              <a:t>Methodology</a:t>
            </a:r>
            <a:r>
              <a:rPr lang="de-DE" sz="4400" b="1" dirty="0">
                <a:solidFill>
                  <a:schemeClr val="bg1"/>
                </a:solidFill>
              </a:rPr>
              <a:t>: </a:t>
            </a:r>
            <a:r>
              <a:rPr lang="de-DE" sz="4400" dirty="0" err="1">
                <a:solidFill>
                  <a:schemeClr val="bg1"/>
                </a:solidFill>
              </a:rPr>
              <a:t>Defining</a:t>
            </a:r>
            <a:r>
              <a:rPr lang="de-DE" sz="4400" dirty="0">
                <a:solidFill>
                  <a:schemeClr val="bg1"/>
                </a:solidFill>
              </a:rPr>
              <a:t> </a:t>
            </a:r>
            <a:r>
              <a:rPr lang="de-DE" sz="4400" dirty="0" err="1">
                <a:solidFill>
                  <a:schemeClr val="bg1"/>
                </a:solidFill>
              </a:rPr>
              <a:t>cost</a:t>
            </a:r>
            <a:r>
              <a:rPr lang="de-DE" sz="4400" dirty="0">
                <a:solidFill>
                  <a:schemeClr val="bg1"/>
                </a:solidFill>
              </a:rPr>
              <a:t> and </a:t>
            </a:r>
            <a:r>
              <a:rPr lang="de-DE" sz="4400" dirty="0" err="1">
                <a:solidFill>
                  <a:schemeClr val="bg1"/>
                </a:solidFill>
              </a:rPr>
              <a:t>reward</a:t>
            </a:r>
            <a:endParaRPr lang="de-DE" sz="4400" b="1" dirty="0">
              <a:solidFill>
                <a:schemeClr val="bg1"/>
              </a:solidFill>
            </a:endParaRPr>
          </a:p>
        </p:txBody>
      </p:sp>
      <p:grpSp>
        <p:nvGrpSpPr>
          <p:cNvPr id="8" name="Group 7">
            <a:extLst>
              <a:ext uri="{FF2B5EF4-FFF2-40B4-BE49-F238E27FC236}">
                <a16:creationId xmlns:a16="http://schemas.microsoft.com/office/drawing/2014/main" id="{6AF1AB61-8E69-D72F-3C90-6F98805B6944}"/>
              </a:ext>
            </a:extLst>
          </p:cNvPr>
          <p:cNvGrpSpPr/>
          <p:nvPr/>
        </p:nvGrpSpPr>
        <p:grpSpPr>
          <a:xfrm>
            <a:off x="4699322" y="2597961"/>
            <a:ext cx="6613236" cy="2045276"/>
            <a:chOff x="305230" y="16051662"/>
            <a:chExt cx="16016235" cy="4953344"/>
          </a:xfrm>
        </p:grpSpPr>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91913198-B0D4-1D81-32BD-726ACB39B098}"/>
                    </a:ext>
                  </a:extLst>
                </p:cNvPr>
                <p:cNvSpPr txBox="1"/>
                <p:nvPr/>
              </p:nvSpPr>
              <p:spPr>
                <a:xfrm>
                  <a:off x="3134730" y="17839413"/>
                  <a:ext cx="10175468" cy="596309"/>
                </a:xfrm>
                <a:prstGeom prst="rect">
                  <a:avLst/>
                </a:prstGeom>
                <a:noFill/>
              </p:spPr>
              <p:txBody>
                <a:bodyPr wrap="none" lIns="0" tIns="0" rIns="0" bIns="0" rtlCol="0">
                  <a:spAutoFit/>
                </a:bodyPr>
                <a:lstStyle/>
                <a:p>
                  <a14:m>
                    <m:oMath xmlns:m="http://schemas.openxmlformats.org/officeDocument/2006/math">
                      <m:sSup>
                        <m:sSupPr>
                          <m:ctrlPr>
                            <a:rPr lang="en-US" sz="1600" b="0" i="1" smtClean="0">
                              <a:solidFill>
                                <a:srgbClr val="7E6C6C"/>
                              </a:solidFill>
                              <a:latin typeface="Cambria Math" panose="02040503050406030204" pitchFamily="18" charset="0"/>
                              <a:ea typeface="Cambria Math" panose="02040503050406030204" pitchFamily="18" charset="0"/>
                            </a:rPr>
                          </m:ctrlPr>
                        </m:sSupPr>
                        <m:e>
                          <m:r>
                            <m:rPr>
                              <m:sty m:val="p"/>
                            </m:rPr>
                            <a:rPr lang="en-US" sz="1600" i="1">
                              <a:solidFill>
                                <a:srgbClr val="7E6C6C"/>
                              </a:solidFill>
                              <a:latin typeface="Cambria Math" panose="02040503050406030204" pitchFamily="18" charset="0"/>
                              <a:ea typeface="Cambria Math" panose="02040503050406030204" pitchFamily="18" charset="0"/>
                            </a:rPr>
                            <m:t>∇</m:t>
                          </m:r>
                        </m:e>
                        <m:sup>
                          <m:r>
                            <a:rPr lang="en-US" sz="1600" b="0" i="1" smtClean="0">
                              <a:solidFill>
                                <a:srgbClr val="7E6C6C"/>
                              </a:solidFill>
                              <a:latin typeface="Cambria Math" panose="02040503050406030204" pitchFamily="18" charset="0"/>
                              <a:ea typeface="Cambria Math" panose="02040503050406030204" pitchFamily="18" charset="0"/>
                            </a:rPr>
                            <m:t>2</m:t>
                          </m:r>
                        </m:sup>
                      </m:sSup>
                      <m:r>
                        <a:rPr lang="en-US" sz="1600" b="0" i="1" smtClean="0">
                          <a:solidFill>
                            <a:srgbClr val="7E6C6C"/>
                          </a:solidFill>
                          <a:latin typeface="Cambria Math" panose="02040503050406030204" pitchFamily="18" charset="0"/>
                        </a:rPr>
                        <m:t>𝑦</m:t>
                      </m:r>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rPr>
                        <m:t>𝑐</m:t>
                      </m:r>
                    </m:oMath>
                  </a14:m>
                  <a:r>
                    <a:rPr lang="en-CH" sz="1600" dirty="0">
                      <a:solidFill>
                        <a:srgbClr val="7E6C6C"/>
                      </a:solidFill>
                    </a:rPr>
                    <a:t>  ,  </a:t>
                  </a:r>
                  <a14:m>
                    <m:oMath xmlns:m="http://schemas.openxmlformats.org/officeDocument/2006/math">
                      <m:sSub>
                        <m:sSubPr>
                          <m:ctrlPr>
                            <a:rPr lang="en-US" sz="1600" i="1">
                              <a:solidFill>
                                <a:srgbClr val="7E6C6C"/>
                              </a:solidFill>
                              <a:latin typeface="Cambria Math" panose="02040503050406030204" pitchFamily="18" charset="0"/>
                              <a:ea typeface="Cambria Math" panose="02040503050406030204" pitchFamily="18" charset="0"/>
                            </a:rPr>
                          </m:ctrlPr>
                        </m:sSubPr>
                        <m:e>
                          <m:r>
                            <a:rPr lang="en-US" sz="1600" i="1">
                              <a:solidFill>
                                <a:srgbClr val="7E6C6C"/>
                              </a:solidFill>
                              <a:latin typeface="Cambria Math" panose="02040503050406030204" pitchFamily="18" charset="0"/>
                              <a:ea typeface="Cambria Math" panose="02040503050406030204" pitchFamily="18" charset="0"/>
                            </a:rPr>
                            <m:t>𝑦</m:t>
                          </m:r>
                        </m:e>
                        <m:sub>
                          <m:r>
                            <a:rPr lang="en-US" sz="1600" i="1">
                              <a:solidFill>
                                <a:srgbClr val="7E6C6C"/>
                              </a:solidFill>
                              <a:latin typeface="Cambria Math" panose="02040503050406030204" pitchFamily="18" charset="0"/>
                              <a:ea typeface="Cambria Math" panose="02040503050406030204" pitchFamily="18" charset="0"/>
                            </a:rPr>
                            <m:t>𝑚𝑖𝑛</m:t>
                          </m:r>
                        </m:sub>
                      </m:sSub>
                      <m:r>
                        <a:rPr lang="en-US" sz="1600" i="1" smtClean="0">
                          <a:solidFill>
                            <a:srgbClr val="7E6C6C"/>
                          </a:solidFill>
                          <a:latin typeface="Cambria Math" panose="02040503050406030204" pitchFamily="18" charset="0"/>
                          <a:ea typeface="Cambria Math" panose="02040503050406030204" pitchFamily="18" charset="0"/>
                        </a:rPr>
                        <m:t>&lt;</m:t>
                      </m:r>
                      <m:r>
                        <a:rPr lang="en-US" sz="1600" i="1">
                          <a:solidFill>
                            <a:srgbClr val="7E6C6C"/>
                          </a:solidFill>
                          <a:latin typeface="Cambria Math" panose="02040503050406030204" pitchFamily="18" charset="0"/>
                        </a:rPr>
                        <m:t>𝑦</m:t>
                      </m:r>
                      <m:r>
                        <a:rPr lang="en-US" sz="1600" i="1" smtClean="0">
                          <a:solidFill>
                            <a:srgbClr val="7E6C6C"/>
                          </a:solidFill>
                          <a:latin typeface="Cambria Math" panose="02040503050406030204" pitchFamily="18" charset="0"/>
                          <a:ea typeface="Cambria Math" panose="02040503050406030204" pitchFamily="18" charset="0"/>
                        </a:rPr>
                        <m:t>&lt;</m:t>
                      </m:r>
                      <m:sSub>
                        <m:sSubPr>
                          <m:ctrlPr>
                            <a:rPr lang="en-US" sz="1600" i="1">
                              <a:solidFill>
                                <a:srgbClr val="7E6C6C"/>
                              </a:solidFill>
                              <a:latin typeface="Cambria Math" panose="02040503050406030204" pitchFamily="18" charset="0"/>
                              <a:ea typeface="Cambria Math" panose="02040503050406030204" pitchFamily="18" charset="0"/>
                            </a:rPr>
                          </m:ctrlPr>
                        </m:sSubPr>
                        <m:e>
                          <m:r>
                            <a:rPr lang="en-US" sz="1600" i="1">
                              <a:solidFill>
                                <a:srgbClr val="7E6C6C"/>
                              </a:solidFill>
                              <a:latin typeface="Cambria Math" panose="02040503050406030204" pitchFamily="18" charset="0"/>
                              <a:ea typeface="Cambria Math" panose="02040503050406030204" pitchFamily="18" charset="0"/>
                            </a:rPr>
                            <m:t>𝑦</m:t>
                          </m:r>
                        </m:e>
                        <m:sub>
                          <m:r>
                            <a:rPr lang="en-US" sz="1600" i="1">
                              <a:solidFill>
                                <a:srgbClr val="7E6C6C"/>
                              </a:solidFill>
                              <a:latin typeface="Cambria Math" panose="02040503050406030204" pitchFamily="18" charset="0"/>
                              <a:ea typeface="Cambria Math" panose="02040503050406030204" pitchFamily="18" charset="0"/>
                            </a:rPr>
                            <m:t>𝑚𝑎𝑥</m:t>
                          </m:r>
                        </m:sub>
                      </m:sSub>
                    </m:oMath>
                  </a14:m>
                  <a:r>
                    <a:rPr lang="en-CH" sz="1600" dirty="0">
                      <a:solidFill>
                        <a:srgbClr val="7E6C6C"/>
                      </a:solidFill>
                    </a:rPr>
                    <a:t>  ,  </a:t>
                  </a:r>
                  <a14:m>
                    <m:oMath xmlns:m="http://schemas.openxmlformats.org/officeDocument/2006/math">
                      <m:sSub>
                        <m:sSubPr>
                          <m:ctrlPr>
                            <a:rPr lang="en-US" sz="1600" i="1">
                              <a:solidFill>
                                <a:srgbClr val="7E6C6C"/>
                              </a:solidFill>
                              <a:latin typeface="Cambria Math" panose="02040503050406030204" pitchFamily="18" charset="0"/>
                              <a:ea typeface="Cambria Math" panose="02040503050406030204" pitchFamily="18" charset="0"/>
                            </a:rPr>
                          </m:ctrlPr>
                        </m:sSubPr>
                        <m:e>
                          <m:r>
                            <a:rPr lang="en-US" sz="1600" b="0" i="1" smtClean="0">
                              <a:solidFill>
                                <a:srgbClr val="7E6C6C"/>
                              </a:solidFill>
                              <a:latin typeface="Cambria Math" panose="02040503050406030204" pitchFamily="18" charset="0"/>
                              <a:ea typeface="Cambria Math" panose="02040503050406030204" pitchFamily="18" charset="0"/>
                            </a:rPr>
                            <m:t>𝑢</m:t>
                          </m:r>
                        </m:e>
                        <m:sub>
                          <m:r>
                            <a:rPr lang="en-US" sz="1600" i="1">
                              <a:solidFill>
                                <a:srgbClr val="7E6C6C"/>
                              </a:solidFill>
                              <a:latin typeface="Cambria Math" panose="02040503050406030204" pitchFamily="18" charset="0"/>
                              <a:ea typeface="Cambria Math" panose="02040503050406030204" pitchFamily="18" charset="0"/>
                            </a:rPr>
                            <m:t>𝑚𝑖𝑛</m:t>
                          </m:r>
                        </m:sub>
                      </m:sSub>
                      <m:r>
                        <a:rPr lang="en-US" sz="1600" i="1">
                          <a:solidFill>
                            <a:srgbClr val="7E6C6C"/>
                          </a:solidFill>
                          <a:latin typeface="Cambria Math" panose="02040503050406030204" pitchFamily="18" charset="0"/>
                          <a:ea typeface="Cambria Math" panose="02040503050406030204" pitchFamily="18" charset="0"/>
                        </a:rPr>
                        <m:t>&lt;</m:t>
                      </m:r>
                      <m:r>
                        <a:rPr lang="en-US" sz="1600" b="0" i="1" smtClean="0">
                          <a:solidFill>
                            <a:srgbClr val="7E6C6C"/>
                          </a:solidFill>
                          <a:latin typeface="Cambria Math" panose="02040503050406030204" pitchFamily="18" charset="0"/>
                        </a:rPr>
                        <m:t>𝑢</m:t>
                      </m:r>
                      <m:r>
                        <a:rPr lang="en-US" sz="1600" i="1">
                          <a:solidFill>
                            <a:srgbClr val="7E6C6C"/>
                          </a:solidFill>
                          <a:latin typeface="Cambria Math" panose="02040503050406030204" pitchFamily="18" charset="0"/>
                          <a:ea typeface="Cambria Math" panose="02040503050406030204" pitchFamily="18" charset="0"/>
                        </a:rPr>
                        <m:t>&lt;</m:t>
                      </m:r>
                      <m:sSub>
                        <m:sSubPr>
                          <m:ctrlPr>
                            <a:rPr lang="en-US" sz="1600" i="1">
                              <a:solidFill>
                                <a:srgbClr val="7E6C6C"/>
                              </a:solidFill>
                              <a:latin typeface="Cambria Math" panose="02040503050406030204" pitchFamily="18" charset="0"/>
                              <a:ea typeface="Cambria Math" panose="02040503050406030204" pitchFamily="18" charset="0"/>
                            </a:rPr>
                          </m:ctrlPr>
                        </m:sSubPr>
                        <m:e>
                          <m:r>
                            <a:rPr lang="en-US" sz="1600" b="0" i="1" smtClean="0">
                              <a:solidFill>
                                <a:srgbClr val="7E6C6C"/>
                              </a:solidFill>
                              <a:latin typeface="Cambria Math" panose="02040503050406030204" pitchFamily="18" charset="0"/>
                              <a:ea typeface="Cambria Math" panose="02040503050406030204" pitchFamily="18" charset="0"/>
                            </a:rPr>
                            <m:t>𝑢</m:t>
                          </m:r>
                        </m:e>
                        <m:sub>
                          <m:r>
                            <a:rPr lang="en-US" sz="1600" i="1">
                              <a:solidFill>
                                <a:srgbClr val="7E6C6C"/>
                              </a:solidFill>
                              <a:latin typeface="Cambria Math" panose="02040503050406030204" pitchFamily="18" charset="0"/>
                              <a:ea typeface="Cambria Math" panose="02040503050406030204" pitchFamily="18" charset="0"/>
                            </a:rPr>
                            <m:t>𝑚𝑎𝑥</m:t>
                          </m:r>
                        </m:sub>
                      </m:sSub>
                    </m:oMath>
                  </a14:m>
                  <a:endParaRPr lang="en-CH" sz="1600" dirty="0">
                    <a:solidFill>
                      <a:srgbClr val="7E6C6C"/>
                    </a:solidFill>
                  </a:endParaRPr>
                </a:p>
              </p:txBody>
            </p:sp>
          </mc:Choice>
          <mc:Fallback xmlns="">
            <p:sp>
              <p:nvSpPr>
                <p:cNvPr id="110" name="TextBox 109">
                  <a:extLst>
                    <a:ext uri="{FF2B5EF4-FFF2-40B4-BE49-F238E27FC236}">
                      <a16:creationId xmlns:a16="http://schemas.microsoft.com/office/drawing/2014/main" id="{91913198-B0D4-1D81-32BD-726ACB39B098}"/>
                    </a:ext>
                  </a:extLst>
                </p:cNvPr>
                <p:cNvSpPr txBox="1">
                  <a:spLocks noRot="1" noChangeAspect="1" noMove="1" noResize="1" noEditPoints="1" noAdjustHandles="1" noChangeArrowheads="1" noChangeShapeType="1" noTextEdit="1"/>
                </p:cNvSpPr>
                <p:nvPr/>
              </p:nvSpPr>
              <p:spPr>
                <a:xfrm>
                  <a:off x="3134730" y="17839413"/>
                  <a:ext cx="10175468" cy="596309"/>
                </a:xfrm>
                <a:prstGeom prst="rect">
                  <a:avLst/>
                </a:prstGeom>
                <a:blipFill>
                  <a:blip r:embed="rId3"/>
                  <a:stretch>
                    <a:fillRect l="-1813" t="-23810" b="-42857"/>
                  </a:stretch>
                </a:blipFill>
              </p:spPr>
              <p:txBody>
                <a:bodyPr/>
                <a:lstStyle/>
                <a:p>
                  <a:r>
                    <a:rPr lang="en-CH">
                      <a:noFill/>
                    </a:rPr>
                    <a:t> </a:t>
                  </a:r>
                </a:p>
              </p:txBody>
            </p:sp>
          </mc:Fallback>
        </mc:AlternateContent>
        <p:sp>
          <p:nvSpPr>
            <p:cNvPr id="111" name="TextBox 110">
              <a:extLst>
                <a:ext uri="{FF2B5EF4-FFF2-40B4-BE49-F238E27FC236}">
                  <a16:creationId xmlns:a16="http://schemas.microsoft.com/office/drawing/2014/main" id="{B309D5FE-6C48-DD86-BFD6-C8FDC88F4B36}"/>
                </a:ext>
              </a:extLst>
            </p:cNvPr>
            <p:cNvSpPr txBox="1"/>
            <p:nvPr/>
          </p:nvSpPr>
          <p:spPr>
            <a:xfrm>
              <a:off x="305230" y="16356393"/>
              <a:ext cx="2597112" cy="819926"/>
            </a:xfrm>
            <a:prstGeom prst="rect">
              <a:avLst/>
            </a:prstGeom>
            <a:noFill/>
          </p:spPr>
          <p:txBody>
            <a:bodyPr wrap="square">
              <a:spAutoFit/>
            </a:bodyPr>
            <a:lstStyle/>
            <a:p>
              <a:r>
                <a:rPr lang="en-GB" sz="1600" b="1" i="1" dirty="0">
                  <a:solidFill>
                    <a:srgbClr val="7E6C6C"/>
                  </a:solidFill>
                </a:rPr>
                <a:t>Minimize:</a:t>
              </a:r>
              <a:endParaRPr lang="en-CH" sz="1600" b="1" i="1" dirty="0">
                <a:solidFill>
                  <a:srgbClr val="7E6C6C"/>
                </a:solidFill>
              </a:endParaRP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9FD90B5-C0B2-7729-6449-D780AE1F4AEF}"/>
                    </a:ext>
                  </a:extLst>
                </p:cNvPr>
                <p:cNvSpPr txBox="1"/>
                <p:nvPr/>
              </p:nvSpPr>
              <p:spPr>
                <a:xfrm>
                  <a:off x="2902342" y="16051662"/>
                  <a:ext cx="13419123" cy="1564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7E6C6C"/>
                            </a:solidFill>
                            <a:latin typeface="Cambria Math" panose="02040503050406030204" pitchFamily="18" charset="0"/>
                          </a:rPr>
                          <m:t>𝐹</m:t>
                        </m:r>
                        <m:d>
                          <m:dPr>
                            <m:ctrlPr>
                              <a:rPr lang="en-US" sz="1600" b="0" i="1" smtClean="0">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𝑦</m:t>
                            </m:r>
                            <m:r>
                              <a:rPr lang="en-US" sz="1600" b="0" i="1" smtClean="0">
                                <a:solidFill>
                                  <a:srgbClr val="7E6C6C"/>
                                </a:solidFill>
                                <a:latin typeface="Cambria Math" panose="02040503050406030204" pitchFamily="18" charset="0"/>
                              </a:rPr>
                              <m:t>,</m:t>
                            </m:r>
                            <m:r>
                              <a:rPr lang="en-US" sz="1600" b="0" i="1" smtClean="0">
                                <a:solidFill>
                                  <a:srgbClr val="7E6C6C"/>
                                </a:solidFill>
                                <a:latin typeface="Cambria Math" panose="02040503050406030204" pitchFamily="18" charset="0"/>
                              </a:rPr>
                              <m:t>𝑢</m:t>
                            </m:r>
                          </m:e>
                        </m:d>
                        <m:r>
                          <a:rPr lang="en-US" sz="1600" b="0" i="1" smtClean="0">
                            <a:solidFill>
                              <a:srgbClr val="7E6C6C"/>
                            </a:solidFill>
                            <a:latin typeface="Cambria Math" panose="02040503050406030204" pitchFamily="18" charset="0"/>
                          </a:rPr>
                          <m:t>=</m:t>
                        </m:r>
                        <m:f>
                          <m:fPr>
                            <m:ctrlPr>
                              <a:rPr lang="en-US" sz="1600" b="0" i="1" smtClean="0">
                                <a:solidFill>
                                  <a:srgbClr val="7E6C6C"/>
                                </a:solidFill>
                                <a:latin typeface="Cambria Math" panose="02040503050406030204" pitchFamily="18" charset="0"/>
                              </a:rPr>
                            </m:ctrlPr>
                          </m:fPr>
                          <m:num>
                            <m:r>
                              <a:rPr lang="en-US" sz="1600" b="0" i="1" smtClean="0">
                                <a:solidFill>
                                  <a:srgbClr val="7E6C6C"/>
                                </a:solidFill>
                                <a:latin typeface="Cambria Math" panose="02040503050406030204" pitchFamily="18" charset="0"/>
                              </a:rPr>
                              <m:t>1</m:t>
                            </m:r>
                          </m:num>
                          <m:den>
                            <m:r>
                              <a:rPr lang="en-US" sz="1600" b="0" i="1" smtClean="0">
                                <a:solidFill>
                                  <a:srgbClr val="7E6C6C"/>
                                </a:solidFill>
                                <a:latin typeface="Cambria Math" panose="02040503050406030204" pitchFamily="18" charset="0"/>
                              </a:rPr>
                              <m:t>2</m:t>
                            </m:r>
                          </m:den>
                        </m:f>
                        <m:nary>
                          <m:naryPr>
                            <m:limLoc m:val="undOvr"/>
                            <m:ctrlPr>
                              <a:rPr lang="en-US" sz="1600" b="0" i="1" smtClean="0">
                                <a:solidFill>
                                  <a:srgbClr val="7E6C6C"/>
                                </a:solidFill>
                                <a:latin typeface="Cambria Math" panose="02040503050406030204" pitchFamily="18" charset="0"/>
                              </a:rPr>
                            </m:ctrlPr>
                          </m:naryPr>
                          <m:sub>
                            <m:r>
                              <m:rPr>
                                <m:sty m:val="p"/>
                                <m:brk m:alnAt="24"/>
                              </m:rPr>
                              <a:rPr lang="el-GR" sz="1600" b="0" i="1" smtClean="0">
                                <a:solidFill>
                                  <a:srgbClr val="7E6C6C"/>
                                </a:solidFill>
                                <a:latin typeface="Cambria Math" panose="02040503050406030204" pitchFamily="18" charset="0"/>
                                <a:ea typeface="Cambria Math" panose="02040503050406030204" pitchFamily="18" charset="0"/>
                              </a:rPr>
                              <m:t>Ω</m:t>
                            </m:r>
                          </m:sub>
                          <m:sup>
                            <m:r>
                              <a:rPr lang="en-US" sz="1600" b="0" i="1" smtClean="0">
                                <a:solidFill>
                                  <a:srgbClr val="7E6C6C"/>
                                </a:solidFill>
                                <a:latin typeface="Cambria Math" panose="02040503050406030204" pitchFamily="18" charset="0"/>
                              </a:rPr>
                              <m:t> </m:t>
                            </m:r>
                          </m:sup>
                          <m:e>
                            <m:sSup>
                              <m:sSupPr>
                                <m:ctrlPr>
                                  <a:rPr lang="en-US" sz="1600" b="0" i="1" smtClean="0">
                                    <a:solidFill>
                                      <a:srgbClr val="7E6C6C"/>
                                    </a:solidFill>
                                    <a:latin typeface="Cambria Math" panose="02040503050406030204" pitchFamily="18" charset="0"/>
                                  </a:rPr>
                                </m:ctrlPr>
                              </m:sSupPr>
                              <m:e>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𝑦</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i="1">
                                        <a:solidFill>
                                          <a:srgbClr val="7E6C6C"/>
                                        </a:solidFill>
                                        <a:latin typeface="Cambria Math" panose="02040503050406030204" pitchFamily="18" charset="0"/>
                                      </a:rPr>
                                      <m:t>−</m:t>
                                    </m:r>
                                    <m:r>
                                      <a:rPr lang="en-US" sz="1600" i="1" smtClean="0">
                                        <a:solidFill>
                                          <a:srgbClr val="7E6C6C"/>
                                        </a:solidFill>
                                        <a:latin typeface="Cambria Math" panose="02040503050406030204" pitchFamily="18" charset="0"/>
                                      </a:rPr>
                                      <m:t> </m:t>
                                    </m:r>
                                    <m:sSub>
                                      <m:sSubPr>
                                        <m:ctrlPr>
                                          <a:rPr lang="en-US" sz="1600" i="1" smtClean="0">
                                            <a:solidFill>
                                              <a:srgbClr val="7E6C6C"/>
                                            </a:solidFill>
                                            <a:latin typeface="Cambria Math" panose="02040503050406030204" pitchFamily="18" charset="0"/>
                                          </a:rPr>
                                        </m:ctrlPr>
                                      </m:sSubPr>
                                      <m:e>
                                        <m:r>
                                          <a:rPr lang="en-US" sz="1600" i="1">
                                            <a:solidFill>
                                              <a:srgbClr val="7E6C6C"/>
                                            </a:solidFill>
                                            <a:latin typeface="Cambria Math" panose="02040503050406030204" pitchFamily="18" charset="0"/>
                                          </a:rPr>
                                          <m:t>𝑦</m:t>
                                        </m:r>
                                      </m:e>
                                      <m:sub>
                                        <m:r>
                                          <a:rPr lang="en-US" sz="1600" b="0" i="1" smtClean="0">
                                            <a:solidFill>
                                              <a:srgbClr val="7E6C6C"/>
                                            </a:solidFill>
                                            <a:latin typeface="Cambria Math" panose="02040503050406030204" pitchFamily="18" charset="0"/>
                                          </a:rPr>
                                          <m:t>𝑑</m:t>
                                        </m:r>
                                      </m:sub>
                                    </m:sSub>
                                    <m:d>
                                      <m:dPr>
                                        <m:ctrlPr>
                                          <a:rPr lang="en-US" sz="1600" i="1" smtClean="0">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e>
                                </m:d>
                              </m:e>
                              <m:sup>
                                <m:r>
                                  <a:rPr lang="en-US" sz="1600" b="0" i="1" smtClean="0">
                                    <a:solidFill>
                                      <a:srgbClr val="7E6C6C"/>
                                    </a:solidFill>
                                    <a:latin typeface="Cambria Math" panose="02040503050406030204" pitchFamily="18" charset="0"/>
                                  </a:rPr>
                                  <m:t>2</m:t>
                                </m:r>
                              </m:sup>
                            </m:sSup>
                            <m:r>
                              <a:rPr lang="en-US" sz="1600" b="0" i="1" smtClean="0">
                                <a:solidFill>
                                  <a:srgbClr val="7E6C6C"/>
                                </a:solidFill>
                                <a:latin typeface="Cambria Math" panose="02040503050406030204" pitchFamily="18" charset="0"/>
                              </a:rPr>
                              <m:t> </m:t>
                            </m:r>
                            <m:r>
                              <a:rPr lang="en-US" sz="1600" b="0" i="1" smtClean="0">
                                <a:solidFill>
                                  <a:srgbClr val="7E6C6C"/>
                                </a:solidFill>
                                <a:latin typeface="Cambria Math" panose="02040503050406030204" pitchFamily="18" charset="0"/>
                              </a:rPr>
                              <m:t>𝑑𝑥</m:t>
                            </m:r>
                          </m:e>
                        </m:nary>
                        <m:r>
                          <a:rPr lang="en-US" sz="1600" b="0" i="1" smtClean="0">
                            <a:solidFill>
                              <a:srgbClr val="7E6C6C"/>
                            </a:solidFill>
                            <a:latin typeface="Cambria Math" panose="02040503050406030204" pitchFamily="18" charset="0"/>
                          </a:rPr>
                          <m:t>+</m:t>
                        </m:r>
                        <m:f>
                          <m:fPr>
                            <m:ctrlPr>
                              <a:rPr lang="en-US" sz="1600" b="0" i="1" smtClean="0">
                                <a:solidFill>
                                  <a:srgbClr val="7E6C6C"/>
                                </a:solidFill>
                                <a:latin typeface="Cambria Math" panose="02040503050406030204" pitchFamily="18" charset="0"/>
                              </a:rPr>
                            </m:ctrlPr>
                          </m:fPr>
                          <m:num>
                            <m:r>
                              <a:rPr lang="en-US" sz="1600" b="0" i="1" smtClean="0">
                                <a:solidFill>
                                  <a:srgbClr val="7E6C6C"/>
                                </a:solidFill>
                                <a:latin typeface="Cambria Math" panose="02040503050406030204" pitchFamily="18" charset="0"/>
                                <a:ea typeface="Cambria Math" panose="02040503050406030204" pitchFamily="18" charset="0"/>
                              </a:rPr>
                              <m:t>𝛼</m:t>
                            </m:r>
                          </m:num>
                          <m:den>
                            <m:r>
                              <a:rPr lang="en-US" sz="1600" b="0" i="1" smtClean="0">
                                <a:solidFill>
                                  <a:srgbClr val="7E6C6C"/>
                                </a:solidFill>
                                <a:latin typeface="Cambria Math" panose="02040503050406030204" pitchFamily="18" charset="0"/>
                              </a:rPr>
                              <m:t>2</m:t>
                            </m:r>
                          </m:den>
                        </m:f>
                        <m:nary>
                          <m:naryPr>
                            <m:limLoc m:val="undOvr"/>
                            <m:ctrlPr>
                              <a:rPr lang="en-US" sz="1600" i="1">
                                <a:solidFill>
                                  <a:srgbClr val="7E6C6C"/>
                                </a:solidFill>
                                <a:latin typeface="Cambria Math" panose="02040503050406030204" pitchFamily="18" charset="0"/>
                              </a:rPr>
                            </m:ctrlPr>
                          </m:naryPr>
                          <m:sub>
                            <m:r>
                              <m:rPr>
                                <m:sty m:val="p"/>
                              </m:rPr>
                              <a:rPr lang="el-GR" sz="1600" i="1" smtClean="0">
                                <a:solidFill>
                                  <a:srgbClr val="7E6C6C"/>
                                </a:solidFill>
                                <a:latin typeface="Cambria Math" panose="02040503050406030204" pitchFamily="18" charset="0"/>
                                <a:ea typeface="Cambria Math" panose="02040503050406030204" pitchFamily="18" charset="0"/>
                              </a:rPr>
                              <m:t>Γ</m:t>
                            </m:r>
                          </m:sub>
                          <m:sup>
                            <m:r>
                              <a:rPr lang="en-US" sz="1600" i="1">
                                <a:solidFill>
                                  <a:srgbClr val="7E6C6C"/>
                                </a:solidFill>
                                <a:latin typeface="Cambria Math" panose="02040503050406030204" pitchFamily="18" charset="0"/>
                              </a:rPr>
                              <m:t> </m:t>
                            </m:r>
                          </m:sup>
                          <m:e>
                            <m:sSup>
                              <m:sSupPr>
                                <m:ctrlPr>
                                  <a:rPr lang="en-US" sz="1600" i="1">
                                    <a:solidFill>
                                      <a:srgbClr val="7E6C6C"/>
                                    </a:solidFill>
                                    <a:latin typeface="Cambria Math" panose="02040503050406030204" pitchFamily="18" charset="0"/>
                                  </a:rPr>
                                </m:ctrlPr>
                              </m:sSupPr>
                              <m:e>
                                <m:d>
                                  <m:dPr>
                                    <m:ctrlPr>
                                      <a:rPr lang="en-US" sz="1600" i="1">
                                        <a:solidFill>
                                          <a:srgbClr val="7E6C6C"/>
                                        </a:solidFill>
                                        <a:latin typeface="Cambria Math" panose="02040503050406030204" pitchFamily="18" charset="0"/>
                                      </a:rPr>
                                    </m:ctrlPr>
                                  </m:dPr>
                                  <m:e>
                                    <m:r>
                                      <a:rPr lang="en-US" sz="1600" b="0" i="1" smtClean="0">
                                        <a:solidFill>
                                          <a:srgbClr val="7E6C6C"/>
                                        </a:solidFill>
                                        <a:latin typeface="Cambria Math" panose="02040503050406030204" pitchFamily="18" charset="0"/>
                                      </a:rPr>
                                      <m:t>𝑢</m:t>
                                    </m:r>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r>
                                      <a:rPr lang="en-US" sz="1600" i="1">
                                        <a:solidFill>
                                          <a:srgbClr val="7E6C6C"/>
                                        </a:solidFill>
                                        <a:latin typeface="Cambria Math" panose="02040503050406030204" pitchFamily="18" charset="0"/>
                                      </a:rPr>
                                      <m:t>− </m:t>
                                    </m:r>
                                    <m:sSub>
                                      <m:sSubPr>
                                        <m:ctrlPr>
                                          <a:rPr lang="en-US" sz="1600" i="1">
                                            <a:solidFill>
                                              <a:srgbClr val="7E6C6C"/>
                                            </a:solidFill>
                                            <a:latin typeface="Cambria Math" panose="02040503050406030204" pitchFamily="18" charset="0"/>
                                          </a:rPr>
                                        </m:ctrlPr>
                                      </m:sSubPr>
                                      <m:e>
                                        <m:r>
                                          <a:rPr lang="en-US" sz="1600" b="0" i="1" smtClean="0">
                                            <a:solidFill>
                                              <a:srgbClr val="7E6C6C"/>
                                            </a:solidFill>
                                            <a:latin typeface="Cambria Math" panose="02040503050406030204" pitchFamily="18" charset="0"/>
                                          </a:rPr>
                                          <m:t>𝑢</m:t>
                                        </m:r>
                                      </m:e>
                                      <m:sub>
                                        <m:r>
                                          <a:rPr lang="en-US" sz="1600" i="1">
                                            <a:solidFill>
                                              <a:srgbClr val="7E6C6C"/>
                                            </a:solidFill>
                                            <a:latin typeface="Cambria Math" panose="02040503050406030204" pitchFamily="18" charset="0"/>
                                          </a:rPr>
                                          <m:t>𝑑</m:t>
                                        </m:r>
                                      </m:sub>
                                    </m:sSub>
                                    <m:d>
                                      <m:dPr>
                                        <m:ctrlPr>
                                          <a:rPr lang="en-US" sz="1600" i="1">
                                            <a:solidFill>
                                              <a:srgbClr val="7E6C6C"/>
                                            </a:solidFill>
                                            <a:latin typeface="Cambria Math" panose="02040503050406030204" pitchFamily="18" charset="0"/>
                                          </a:rPr>
                                        </m:ctrlPr>
                                      </m:dPr>
                                      <m:e>
                                        <m:r>
                                          <a:rPr lang="en-US" sz="1600" i="1">
                                            <a:solidFill>
                                              <a:srgbClr val="7E6C6C"/>
                                            </a:solidFill>
                                            <a:latin typeface="Cambria Math" panose="02040503050406030204" pitchFamily="18" charset="0"/>
                                          </a:rPr>
                                          <m:t>𝑥</m:t>
                                        </m:r>
                                      </m:e>
                                    </m:d>
                                  </m:e>
                                </m:d>
                              </m:e>
                              <m:sup>
                                <m:r>
                                  <a:rPr lang="en-US" sz="1600" i="1">
                                    <a:solidFill>
                                      <a:srgbClr val="7E6C6C"/>
                                    </a:solidFill>
                                    <a:latin typeface="Cambria Math" panose="02040503050406030204" pitchFamily="18" charset="0"/>
                                  </a:rPr>
                                  <m:t>2</m:t>
                                </m:r>
                              </m:sup>
                            </m:sSup>
                            <m:r>
                              <a:rPr lang="en-US" sz="1600" i="1">
                                <a:solidFill>
                                  <a:srgbClr val="7E6C6C"/>
                                </a:solidFill>
                                <a:latin typeface="Cambria Math" panose="02040503050406030204" pitchFamily="18" charset="0"/>
                              </a:rPr>
                              <m:t> </m:t>
                            </m:r>
                            <m:r>
                              <a:rPr lang="en-US" sz="1600" i="1">
                                <a:solidFill>
                                  <a:srgbClr val="7E6C6C"/>
                                </a:solidFill>
                                <a:latin typeface="Cambria Math" panose="02040503050406030204" pitchFamily="18" charset="0"/>
                              </a:rPr>
                              <m:t>𝑑𝑥</m:t>
                            </m:r>
                          </m:e>
                        </m:nary>
                      </m:oMath>
                    </m:oMathPara>
                  </a14:m>
                  <a:endParaRPr lang="en-CH" sz="1600" dirty="0">
                    <a:solidFill>
                      <a:srgbClr val="7E6C6C"/>
                    </a:solidFill>
                  </a:endParaRPr>
                </a:p>
              </p:txBody>
            </p:sp>
          </mc:Choice>
          <mc:Fallback xmlns="">
            <p:sp>
              <p:nvSpPr>
                <p:cNvPr id="112" name="TextBox 111">
                  <a:extLst>
                    <a:ext uri="{FF2B5EF4-FFF2-40B4-BE49-F238E27FC236}">
                      <a16:creationId xmlns:a16="http://schemas.microsoft.com/office/drawing/2014/main" id="{19FD90B5-C0B2-7729-6449-D780AE1F4AEF}"/>
                    </a:ext>
                  </a:extLst>
                </p:cNvPr>
                <p:cNvSpPr txBox="1">
                  <a:spLocks noRot="1" noChangeAspect="1" noMove="1" noResize="1" noEditPoints="1" noAdjustHandles="1" noChangeArrowheads="1" noChangeShapeType="1" noTextEdit="1"/>
                </p:cNvSpPr>
                <p:nvPr/>
              </p:nvSpPr>
              <p:spPr>
                <a:xfrm>
                  <a:off x="2902342" y="16051662"/>
                  <a:ext cx="13419123" cy="1564072"/>
                </a:xfrm>
                <a:prstGeom prst="rect">
                  <a:avLst/>
                </a:prstGeom>
                <a:blipFill>
                  <a:blip r:embed="rId4"/>
                  <a:stretch>
                    <a:fillRect t="-151923" b="-207692"/>
                  </a:stretch>
                </a:blipFill>
              </p:spPr>
              <p:txBody>
                <a:bodyPr/>
                <a:lstStyle/>
                <a:p>
                  <a:r>
                    <a:rPr lang="en-CH">
                      <a:noFill/>
                    </a:rPr>
                    <a:t> </a:t>
                  </a:r>
                </a:p>
              </p:txBody>
            </p:sp>
          </mc:Fallback>
        </mc:AlternateContent>
        <p:sp>
          <p:nvSpPr>
            <p:cNvPr id="113" name="TextBox 112">
              <a:extLst>
                <a:ext uri="{FF2B5EF4-FFF2-40B4-BE49-F238E27FC236}">
                  <a16:creationId xmlns:a16="http://schemas.microsoft.com/office/drawing/2014/main" id="{26C438E7-B141-7A8A-E309-1456EA59852C}"/>
                </a:ext>
              </a:extLst>
            </p:cNvPr>
            <p:cNvSpPr txBox="1"/>
            <p:nvPr/>
          </p:nvSpPr>
          <p:spPr>
            <a:xfrm>
              <a:off x="305230" y="17789833"/>
              <a:ext cx="2813831" cy="819926"/>
            </a:xfrm>
            <a:prstGeom prst="rect">
              <a:avLst/>
            </a:prstGeom>
            <a:noFill/>
          </p:spPr>
          <p:txBody>
            <a:bodyPr wrap="square">
              <a:spAutoFit/>
            </a:bodyPr>
            <a:lstStyle/>
            <a:p>
              <a:r>
                <a:rPr lang="en-GB" sz="1600" b="1" i="1" dirty="0">
                  <a:solidFill>
                    <a:srgbClr val="7E6C6C"/>
                  </a:solidFill>
                </a:rPr>
                <a:t>Subject to:</a:t>
              </a:r>
              <a:endParaRPr lang="en-CH" sz="1600" b="1" i="1" dirty="0">
                <a:solidFill>
                  <a:srgbClr val="7E6C6C"/>
                </a:solidFill>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C83C5286-1E0E-2185-F6CB-A499EFD03431}"/>
                    </a:ext>
                  </a:extLst>
                </p:cNvPr>
                <p:cNvSpPr txBox="1"/>
                <p:nvPr/>
              </p:nvSpPr>
              <p:spPr>
                <a:xfrm>
                  <a:off x="540827" y="18988625"/>
                  <a:ext cx="7717242" cy="2012547"/>
                </a:xfrm>
                <a:prstGeom prst="rect">
                  <a:avLst/>
                </a:prstGeom>
                <a:noFill/>
              </p:spPr>
              <p:txBody>
                <a:bodyPr wrap="square">
                  <a:spAutoFit/>
                </a:bodyPr>
                <a:lstStyle/>
                <a:p>
                  <a:pPr marL="571500" indent="-571500">
                    <a:buFont typeface="Arial" panose="020B0604020202020204" pitchFamily="34" charset="0"/>
                    <a:buChar char="•"/>
                  </a:pPr>
                  <a14:m>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𝑦</m:t>
                      </m:r>
                    </m:oMath>
                  </a14:m>
                  <a:r>
                    <a:rPr lang="en-GB" sz="1600" dirty="0">
                      <a:solidFill>
                        <a:srgbClr val="7E6C6C"/>
                      </a:solidFill>
                    </a:rPr>
                    <a:t>: domain values</a:t>
                  </a:r>
                  <a:endParaRPr lang="en-GB" sz="1600" b="0" i="0" u="none" strike="noStrike" dirty="0">
                    <a:solidFill>
                      <a:srgbClr val="7E6C6C"/>
                    </a:solidFill>
                    <a:effectLst/>
                  </a:endParaRPr>
                </a:p>
                <a:p>
                  <a:pPr marL="571500" indent="-571500">
                    <a:buFont typeface="Arial" panose="020B0604020202020204" pitchFamily="34" charset="0"/>
                    <a:buChar char="•"/>
                  </a:pPr>
                  <a14:m>
                    <m:oMath xmlns:m="http://schemas.openxmlformats.org/officeDocument/2006/math">
                      <m:sSub>
                        <m:sSubPr>
                          <m:ctrlPr>
                            <a:rPr lang="en-US" sz="1600" i="1">
                              <a:solidFill>
                                <a:srgbClr val="7E6C6C"/>
                              </a:solidFill>
                              <a:latin typeface="Cambria Math" panose="02040503050406030204" pitchFamily="18" charset="0"/>
                              <a:ea typeface="Cambria Math" panose="02040503050406030204" pitchFamily="18" charset="0"/>
                            </a:rPr>
                          </m:ctrlPr>
                        </m:sSubPr>
                        <m:e>
                          <m:r>
                            <a:rPr lang="en-US" sz="1600" i="1">
                              <a:solidFill>
                                <a:srgbClr val="7E6C6C"/>
                              </a:solidFill>
                              <a:latin typeface="Cambria Math" panose="02040503050406030204" pitchFamily="18" charset="0"/>
                              <a:ea typeface="Cambria Math" panose="02040503050406030204" pitchFamily="18" charset="0"/>
                            </a:rPr>
                            <m:t>𝑦</m:t>
                          </m:r>
                        </m:e>
                        <m:sub>
                          <m:r>
                            <a:rPr lang="en-US" sz="1600" i="1">
                              <a:solidFill>
                                <a:srgbClr val="7E6C6C"/>
                              </a:solidFill>
                              <a:latin typeface="Cambria Math" panose="02040503050406030204" pitchFamily="18" charset="0"/>
                              <a:ea typeface="Cambria Math" panose="02040503050406030204" pitchFamily="18" charset="0"/>
                            </a:rPr>
                            <m:t>𝑑</m:t>
                          </m:r>
                        </m:sub>
                      </m:sSub>
                    </m:oMath>
                  </a14:m>
                  <a:r>
                    <a:rPr lang="en-GB" sz="1600" dirty="0">
                      <a:solidFill>
                        <a:srgbClr val="7E6C6C"/>
                      </a:solidFill>
                    </a:rPr>
                    <a:t>: desired domain values</a:t>
                  </a:r>
                </a:p>
                <a:p>
                  <a:pPr marL="571500" indent="-571500">
                    <a:buFont typeface="Arial" panose="020B0604020202020204" pitchFamily="34" charset="0"/>
                    <a:buChar char="•"/>
                  </a:pPr>
                  <a14:m>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𝛼</m:t>
                      </m:r>
                    </m:oMath>
                  </a14:m>
                  <a:r>
                    <a:rPr lang="en-GB" sz="1600" dirty="0">
                      <a:solidFill>
                        <a:srgbClr val="7E6C6C"/>
                      </a:solidFill>
                    </a:rPr>
                    <a:t>: non-negative constant</a:t>
                  </a:r>
                </a:p>
              </p:txBody>
            </p:sp>
          </mc:Choice>
          <mc:Fallback xmlns="">
            <p:sp>
              <p:nvSpPr>
                <p:cNvPr id="114" name="TextBox 113">
                  <a:extLst>
                    <a:ext uri="{FF2B5EF4-FFF2-40B4-BE49-F238E27FC236}">
                      <a16:creationId xmlns:a16="http://schemas.microsoft.com/office/drawing/2014/main" id="{C83C5286-1E0E-2185-F6CB-A499EFD03431}"/>
                    </a:ext>
                  </a:extLst>
                </p:cNvPr>
                <p:cNvSpPr txBox="1">
                  <a:spLocks noRot="1" noChangeAspect="1" noMove="1" noResize="1" noEditPoints="1" noAdjustHandles="1" noChangeArrowheads="1" noChangeShapeType="1" noTextEdit="1"/>
                </p:cNvSpPr>
                <p:nvPr/>
              </p:nvSpPr>
              <p:spPr>
                <a:xfrm>
                  <a:off x="540827" y="18988625"/>
                  <a:ext cx="7717242" cy="2012547"/>
                </a:xfrm>
                <a:prstGeom prst="rect">
                  <a:avLst/>
                </a:prstGeom>
                <a:blipFill>
                  <a:blip r:embed="rId5"/>
                  <a:stretch>
                    <a:fillRect l="-794" t="-3030" b="-757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878E3D08-4BA3-C4FF-9CDF-057012893778}"/>
                    </a:ext>
                  </a:extLst>
                </p:cNvPr>
                <p:cNvSpPr txBox="1"/>
                <p:nvPr/>
              </p:nvSpPr>
              <p:spPr>
                <a:xfrm>
                  <a:off x="8275978" y="18992459"/>
                  <a:ext cx="7804980" cy="2012547"/>
                </a:xfrm>
                <a:prstGeom prst="rect">
                  <a:avLst/>
                </a:prstGeom>
                <a:noFill/>
              </p:spPr>
              <p:txBody>
                <a:bodyPr wrap="square">
                  <a:spAutoFit/>
                </a:bodyPr>
                <a:lstStyle/>
                <a:p>
                  <a:pPr marL="571500" indent="-571500">
                    <a:buFont typeface="Arial" panose="020B0604020202020204" pitchFamily="34" charset="0"/>
                    <a:buChar char="•"/>
                  </a:pPr>
                  <a14:m>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𝑢</m:t>
                      </m:r>
                    </m:oMath>
                  </a14:m>
                  <a:r>
                    <a:rPr lang="en-GB" sz="1600" dirty="0">
                      <a:solidFill>
                        <a:srgbClr val="7E6C6C"/>
                      </a:solidFill>
                    </a:rPr>
                    <a:t>: boundary values</a:t>
                  </a:r>
                </a:p>
                <a:p>
                  <a:pPr marL="571500" indent="-571500">
                    <a:buFont typeface="Arial" panose="020B0604020202020204" pitchFamily="34" charset="0"/>
                    <a:buChar char="•"/>
                  </a:pPr>
                  <a14:m>
                    <m:oMath xmlns:m="http://schemas.openxmlformats.org/officeDocument/2006/math">
                      <m:sSub>
                        <m:sSubPr>
                          <m:ctrlPr>
                            <a:rPr lang="en-US" sz="1600" b="0" i="1" u="none" strike="noStrike" smtClean="0">
                              <a:solidFill>
                                <a:srgbClr val="7E6C6C"/>
                              </a:solidFill>
                              <a:effectLst/>
                              <a:latin typeface="Cambria Math" panose="02040503050406030204" pitchFamily="18" charset="0"/>
                              <a:ea typeface="Cambria Math" panose="02040503050406030204" pitchFamily="18" charset="0"/>
                            </a:rPr>
                          </m:ctrlPr>
                        </m:sSubPr>
                        <m:e>
                          <m:r>
                            <a:rPr lang="en-US" sz="1600" b="0" i="1" u="none" strike="noStrike" smtClean="0">
                              <a:solidFill>
                                <a:srgbClr val="7E6C6C"/>
                              </a:solidFill>
                              <a:effectLst/>
                              <a:latin typeface="Cambria Math" panose="02040503050406030204" pitchFamily="18" charset="0"/>
                              <a:ea typeface="Cambria Math" panose="02040503050406030204" pitchFamily="18" charset="0"/>
                            </a:rPr>
                            <m:t>𝑢</m:t>
                          </m:r>
                        </m:e>
                        <m:sub>
                          <m:r>
                            <a:rPr lang="en-US" sz="1600" b="0" i="1" u="none" strike="noStrike" smtClean="0">
                              <a:solidFill>
                                <a:srgbClr val="7E6C6C"/>
                              </a:solidFill>
                              <a:effectLst/>
                              <a:latin typeface="Cambria Math" panose="02040503050406030204" pitchFamily="18" charset="0"/>
                              <a:ea typeface="Cambria Math" panose="02040503050406030204" pitchFamily="18" charset="0"/>
                            </a:rPr>
                            <m:t>𝑑</m:t>
                          </m:r>
                        </m:sub>
                      </m:sSub>
                    </m:oMath>
                  </a14:m>
                  <a:r>
                    <a:rPr lang="en-GB" sz="1600" b="0" i="0" u="none" strike="noStrike" dirty="0">
                      <a:solidFill>
                        <a:srgbClr val="7E6C6C"/>
                      </a:solidFill>
                      <a:effectLst/>
                    </a:rPr>
                    <a:t>: desired boundary values</a:t>
                  </a:r>
                </a:p>
                <a:p>
                  <a:pPr marL="571500" indent="-571500">
                    <a:buFont typeface="Arial" panose="020B0604020202020204" pitchFamily="34" charset="0"/>
                    <a:buChar char="•"/>
                  </a:pPr>
                  <a14:m>
                    <m:oMath xmlns:m="http://schemas.openxmlformats.org/officeDocument/2006/math">
                      <m:r>
                        <a:rPr lang="en-US" sz="1600" b="0" i="1" smtClean="0">
                          <a:solidFill>
                            <a:srgbClr val="7E6C6C"/>
                          </a:solidFill>
                          <a:latin typeface="Cambria Math" panose="02040503050406030204" pitchFamily="18" charset="0"/>
                          <a:ea typeface="Cambria Math" panose="02040503050406030204" pitchFamily="18" charset="0"/>
                        </a:rPr>
                        <m:t>𝑐</m:t>
                      </m:r>
                    </m:oMath>
                  </a14:m>
                  <a:r>
                    <a:rPr lang="en-GB" sz="1600" dirty="0">
                      <a:solidFill>
                        <a:srgbClr val="7E6C6C"/>
                      </a:solidFill>
                    </a:rPr>
                    <a:t>: is a constant sourcing term</a:t>
                  </a:r>
                </a:p>
              </p:txBody>
            </p:sp>
          </mc:Choice>
          <mc:Fallback xmlns="">
            <p:sp>
              <p:nvSpPr>
                <p:cNvPr id="115" name="TextBox 114">
                  <a:extLst>
                    <a:ext uri="{FF2B5EF4-FFF2-40B4-BE49-F238E27FC236}">
                      <a16:creationId xmlns:a16="http://schemas.microsoft.com/office/drawing/2014/main" id="{878E3D08-4BA3-C4FF-9CDF-057012893778}"/>
                    </a:ext>
                  </a:extLst>
                </p:cNvPr>
                <p:cNvSpPr txBox="1">
                  <a:spLocks noRot="1" noChangeAspect="1" noMove="1" noResize="1" noEditPoints="1" noAdjustHandles="1" noChangeArrowheads="1" noChangeShapeType="1" noTextEdit="1"/>
                </p:cNvSpPr>
                <p:nvPr/>
              </p:nvSpPr>
              <p:spPr>
                <a:xfrm>
                  <a:off x="8275978" y="18992459"/>
                  <a:ext cx="7804980" cy="2012547"/>
                </a:xfrm>
                <a:prstGeom prst="rect">
                  <a:avLst/>
                </a:prstGeom>
                <a:blipFill>
                  <a:blip r:embed="rId6"/>
                  <a:stretch>
                    <a:fillRect l="-787" t="-3030" b="-7576"/>
                  </a:stretch>
                </a:blipFill>
              </p:spPr>
              <p:txBody>
                <a:bodyPr/>
                <a:lstStyle/>
                <a:p>
                  <a:r>
                    <a:rPr lang="en-CH">
                      <a:noFill/>
                    </a:rPr>
                    <a:t> </a:t>
                  </a:r>
                </a:p>
              </p:txBody>
            </p:sp>
          </mc:Fallback>
        </mc:AlternateContent>
      </p:grpSp>
      <p:grpSp>
        <p:nvGrpSpPr>
          <p:cNvPr id="117" name="Group 116">
            <a:extLst>
              <a:ext uri="{FF2B5EF4-FFF2-40B4-BE49-F238E27FC236}">
                <a16:creationId xmlns:a16="http://schemas.microsoft.com/office/drawing/2014/main" id="{7CBC4C3B-1B1B-B281-4BBA-126783C6B431}"/>
              </a:ext>
            </a:extLst>
          </p:cNvPr>
          <p:cNvGrpSpPr/>
          <p:nvPr/>
        </p:nvGrpSpPr>
        <p:grpSpPr>
          <a:xfrm>
            <a:off x="301641" y="1771237"/>
            <a:ext cx="3185498" cy="4130534"/>
            <a:chOff x="301641" y="1771237"/>
            <a:chExt cx="3185498" cy="4130534"/>
          </a:xfrm>
        </p:grpSpPr>
        <p:sp>
          <p:nvSpPr>
            <p:cNvPr id="118" name="Rectangle 117">
              <a:extLst>
                <a:ext uri="{FF2B5EF4-FFF2-40B4-BE49-F238E27FC236}">
                  <a16:creationId xmlns:a16="http://schemas.microsoft.com/office/drawing/2014/main" id="{40717C66-8293-883B-C0F6-E820342EE8D3}"/>
                </a:ext>
              </a:extLst>
            </p:cNvPr>
            <p:cNvSpPr/>
            <p:nvPr/>
          </p:nvSpPr>
          <p:spPr>
            <a:xfrm>
              <a:off x="736027"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19" name="Rectangle 118">
              <a:extLst>
                <a:ext uri="{FF2B5EF4-FFF2-40B4-BE49-F238E27FC236}">
                  <a16:creationId xmlns:a16="http://schemas.microsoft.com/office/drawing/2014/main" id="{29E63998-5927-F067-C99C-B4F4BE27B750}"/>
                </a:ext>
              </a:extLst>
            </p:cNvPr>
            <p:cNvSpPr/>
            <p:nvPr/>
          </p:nvSpPr>
          <p:spPr>
            <a:xfrm>
              <a:off x="1025618"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0" name="Rectangle 119">
              <a:extLst>
                <a:ext uri="{FF2B5EF4-FFF2-40B4-BE49-F238E27FC236}">
                  <a16:creationId xmlns:a16="http://schemas.microsoft.com/office/drawing/2014/main" id="{3E311B5E-D544-2F0E-BB58-8271C62D1E99}"/>
                </a:ext>
              </a:extLst>
            </p:cNvPr>
            <p:cNvSpPr/>
            <p:nvPr/>
          </p:nvSpPr>
          <p:spPr>
            <a:xfrm>
              <a:off x="1315209"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1" name="Rectangle 120">
              <a:extLst>
                <a:ext uri="{FF2B5EF4-FFF2-40B4-BE49-F238E27FC236}">
                  <a16:creationId xmlns:a16="http://schemas.microsoft.com/office/drawing/2014/main" id="{746E19A7-F950-B0DC-6941-0F06D435C45E}"/>
                </a:ext>
              </a:extLst>
            </p:cNvPr>
            <p:cNvSpPr/>
            <p:nvPr/>
          </p:nvSpPr>
          <p:spPr>
            <a:xfrm>
              <a:off x="1604799"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2" name="Rectangle 121">
              <a:extLst>
                <a:ext uri="{FF2B5EF4-FFF2-40B4-BE49-F238E27FC236}">
                  <a16:creationId xmlns:a16="http://schemas.microsoft.com/office/drawing/2014/main" id="{07E4494C-5DBD-81D3-BAB7-7C6E154C3B8A}"/>
                </a:ext>
              </a:extLst>
            </p:cNvPr>
            <p:cNvSpPr/>
            <p:nvPr/>
          </p:nvSpPr>
          <p:spPr>
            <a:xfrm>
              <a:off x="1894390"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3" name="Rectangle 122">
              <a:extLst>
                <a:ext uri="{FF2B5EF4-FFF2-40B4-BE49-F238E27FC236}">
                  <a16:creationId xmlns:a16="http://schemas.microsoft.com/office/drawing/2014/main" id="{815B2BC0-B00C-4094-180C-32A433675A12}"/>
                </a:ext>
              </a:extLst>
            </p:cNvPr>
            <p:cNvSpPr/>
            <p:nvPr/>
          </p:nvSpPr>
          <p:spPr>
            <a:xfrm>
              <a:off x="2183981"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4" name="Rectangle 123">
              <a:extLst>
                <a:ext uri="{FF2B5EF4-FFF2-40B4-BE49-F238E27FC236}">
                  <a16:creationId xmlns:a16="http://schemas.microsoft.com/office/drawing/2014/main" id="{859CFD59-F48D-7C44-8EC9-55DF23EBFF16}"/>
                </a:ext>
              </a:extLst>
            </p:cNvPr>
            <p:cNvSpPr/>
            <p:nvPr/>
          </p:nvSpPr>
          <p:spPr>
            <a:xfrm>
              <a:off x="2473571"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5" name="Rectangle 124">
              <a:extLst>
                <a:ext uri="{FF2B5EF4-FFF2-40B4-BE49-F238E27FC236}">
                  <a16:creationId xmlns:a16="http://schemas.microsoft.com/office/drawing/2014/main" id="{5D664F07-34B7-EE21-3900-C9ADEE90C198}"/>
                </a:ext>
              </a:extLst>
            </p:cNvPr>
            <p:cNvSpPr/>
            <p:nvPr/>
          </p:nvSpPr>
          <p:spPr>
            <a:xfrm>
              <a:off x="2763162" y="219571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6" name="Rectangle 125">
              <a:extLst>
                <a:ext uri="{FF2B5EF4-FFF2-40B4-BE49-F238E27FC236}">
                  <a16:creationId xmlns:a16="http://schemas.microsoft.com/office/drawing/2014/main" id="{C1DAE6E1-B71D-879A-1C77-855AEF67A89E}"/>
                </a:ext>
              </a:extLst>
            </p:cNvPr>
            <p:cNvSpPr/>
            <p:nvPr/>
          </p:nvSpPr>
          <p:spPr>
            <a:xfrm>
              <a:off x="736027"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dirty="0"/>
            </a:p>
          </p:txBody>
        </p:sp>
        <p:sp>
          <p:nvSpPr>
            <p:cNvPr id="127" name="Rectangle 126">
              <a:extLst>
                <a:ext uri="{FF2B5EF4-FFF2-40B4-BE49-F238E27FC236}">
                  <a16:creationId xmlns:a16="http://schemas.microsoft.com/office/drawing/2014/main" id="{8E4172C5-9A1F-B1E2-77C6-6D1A7B8A2A89}"/>
                </a:ext>
              </a:extLst>
            </p:cNvPr>
            <p:cNvSpPr/>
            <p:nvPr/>
          </p:nvSpPr>
          <p:spPr>
            <a:xfrm>
              <a:off x="1025618"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8" name="Rectangle 127">
              <a:extLst>
                <a:ext uri="{FF2B5EF4-FFF2-40B4-BE49-F238E27FC236}">
                  <a16:creationId xmlns:a16="http://schemas.microsoft.com/office/drawing/2014/main" id="{DD1B16D0-972C-F76F-FCB0-108CB370156E}"/>
                </a:ext>
              </a:extLst>
            </p:cNvPr>
            <p:cNvSpPr/>
            <p:nvPr/>
          </p:nvSpPr>
          <p:spPr>
            <a:xfrm>
              <a:off x="1315209"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29" name="Rectangle 128">
              <a:extLst>
                <a:ext uri="{FF2B5EF4-FFF2-40B4-BE49-F238E27FC236}">
                  <a16:creationId xmlns:a16="http://schemas.microsoft.com/office/drawing/2014/main" id="{C61FB5D3-5C2A-5874-9ECD-0E629226F8CF}"/>
                </a:ext>
              </a:extLst>
            </p:cNvPr>
            <p:cNvSpPr/>
            <p:nvPr/>
          </p:nvSpPr>
          <p:spPr>
            <a:xfrm>
              <a:off x="1604799"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0" name="Rectangle 129">
              <a:extLst>
                <a:ext uri="{FF2B5EF4-FFF2-40B4-BE49-F238E27FC236}">
                  <a16:creationId xmlns:a16="http://schemas.microsoft.com/office/drawing/2014/main" id="{F336D091-4BB4-D510-99D0-A0091606D70B}"/>
                </a:ext>
              </a:extLst>
            </p:cNvPr>
            <p:cNvSpPr/>
            <p:nvPr/>
          </p:nvSpPr>
          <p:spPr>
            <a:xfrm>
              <a:off x="1894390"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1" name="Rectangle 130">
              <a:extLst>
                <a:ext uri="{FF2B5EF4-FFF2-40B4-BE49-F238E27FC236}">
                  <a16:creationId xmlns:a16="http://schemas.microsoft.com/office/drawing/2014/main" id="{CB084406-754A-ADA5-F6FE-9C8CC9BDBB4C}"/>
                </a:ext>
              </a:extLst>
            </p:cNvPr>
            <p:cNvSpPr/>
            <p:nvPr/>
          </p:nvSpPr>
          <p:spPr>
            <a:xfrm>
              <a:off x="2183981"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2" name="Rectangle 131">
              <a:extLst>
                <a:ext uri="{FF2B5EF4-FFF2-40B4-BE49-F238E27FC236}">
                  <a16:creationId xmlns:a16="http://schemas.microsoft.com/office/drawing/2014/main" id="{22AA20E8-642F-9A15-96B0-714CCE0C3B37}"/>
                </a:ext>
              </a:extLst>
            </p:cNvPr>
            <p:cNvSpPr/>
            <p:nvPr/>
          </p:nvSpPr>
          <p:spPr>
            <a:xfrm>
              <a:off x="2473571"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3" name="Rectangle 132">
              <a:extLst>
                <a:ext uri="{FF2B5EF4-FFF2-40B4-BE49-F238E27FC236}">
                  <a16:creationId xmlns:a16="http://schemas.microsoft.com/office/drawing/2014/main" id="{493CAB56-9B2D-F3B2-1BF0-AE8EA483AB5C}"/>
                </a:ext>
              </a:extLst>
            </p:cNvPr>
            <p:cNvSpPr/>
            <p:nvPr/>
          </p:nvSpPr>
          <p:spPr>
            <a:xfrm>
              <a:off x="2763162" y="2485302"/>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4" name="Rectangle 133">
              <a:extLst>
                <a:ext uri="{FF2B5EF4-FFF2-40B4-BE49-F238E27FC236}">
                  <a16:creationId xmlns:a16="http://schemas.microsoft.com/office/drawing/2014/main" id="{20E91BFD-65CF-CF70-7D54-77779964B0D3}"/>
                </a:ext>
              </a:extLst>
            </p:cNvPr>
            <p:cNvSpPr/>
            <p:nvPr/>
          </p:nvSpPr>
          <p:spPr>
            <a:xfrm>
              <a:off x="736027"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5" name="Rectangle 134">
              <a:extLst>
                <a:ext uri="{FF2B5EF4-FFF2-40B4-BE49-F238E27FC236}">
                  <a16:creationId xmlns:a16="http://schemas.microsoft.com/office/drawing/2014/main" id="{5C4849D0-DDF9-B68D-73A2-38C9EDA37951}"/>
                </a:ext>
              </a:extLst>
            </p:cNvPr>
            <p:cNvSpPr/>
            <p:nvPr/>
          </p:nvSpPr>
          <p:spPr>
            <a:xfrm>
              <a:off x="1025618"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6" name="Rectangle 135">
              <a:extLst>
                <a:ext uri="{FF2B5EF4-FFF2-40B4-BE49-F238E27FC236}">
                  <a16:creationId xmlns:a16="http://schemas.microsoft.com/office/drawing/2014/main" id="{0764484D-88D9-6B5B-BF39-45716E2DE3B6}"/>
                </a:ext>
              </a:extLst>
            </p:cNvPr>
            <p:cNvSpPr/>
            <p:nvPr/>
          </p:nvSpPr>
          <p:spPr>
            <a:xfrm>
              <a:off x="1315209"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7" name="Rectangle 136">
              <a:extLst>
                <a:ext uri="{FF2B5EF4-FFF2-40B4-BE49-F238E27FC236}">
                  <a16:creationId xmlns:a16="http://schemas.microsoft.com/office/drawing/2014/main" id="{826EA6A1-58FF-AD59-3186-26D3C945838D}"/>
                </a:ext>
              </a:extLst>
            </p:cNvPr>
            <p:cNvSpPr/>
            <p:nvPr/>
          </p:nvSpPr>
          <p:spPr>
            <a:xfrm>
              <a:off x="1604799"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8" name="Rectangle 137">
              <a:extLst>
                <a:ext uri="{FF2B5EF4-FFF2-40B4-BE49-F238E27FC236}">
                  <a16:creationId xmlns:a16="http://schemas.microsoft.com/office/drawing/2014/main" id="{324EA382-DCCD-C136-E5DF-F203B929BAEA}"/>
                </a:ext>
              </a:extLst>
            </p:cNvPr>
            <p:cNvSpPr/>
            <p:nvPr/>
          </p:nvSpPr>
          <p:spPr>
            <a:xfrm>
              <a:off x="1894390"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39" name="Rectangle 138">
              <a:extLst>
                <a:ext uri="{FF2B5EF4-FFF2-40B4-BE49-F238E27FC236}">
                  <a16:creationId xmlns:a16="http://schemas.microsoft.com/office/drawing/2014/main" id="{F3A05572-39D8-83D1-C119-7D1A257FC89F}"/>
                </a:ext>
              </a:extLst>
            </p:cNvPr>
            <p:cNvSpPr/>
            <p:nvPr/>
          </p:nvSpPr>
          <p:spPr>
            <a:xfrm>
              <a:off x="2183981"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0" name="Rectangle 139">
              <a:extLst>
                <a:ext uri="{FF2B5EF4-FFF2-40B4-BE49-F238E27FC236}">
                  <a16:creationId xmlns:a16="http://schemas.microsoft.com/office/drawing/2014/main" id="{C88B6274-6061-74DA-36DC-B6EBCD3ACB05}"/>
                </a:ext>
              </a:extLst>
            </p:cNvPr>
            <p:cNvSpPr/>
            <p:nvPr/>
          </p:nvSpPr>
          <p:spPr>
            <a:xfrm>
              <a:off x="2473571"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1" name="Rectangle 140">
              <a:extLst>
                <a:ext uri="{FF2B5EF4-FFF2-40B4-BE49-F238E27FC236}">
                  <a16:creationId xmlns:a16="http://schemas.microsoft.com/office/drawing/2014/main" id="{F4FE546B-5EE1-4BEC-02CC-24AF1EC85EA5}"/>
                </a:ext>
              </a:extLst>
            </p:cNvPr>
            <p:cNvSpPr/>
            <p:nvPr/>
          </p:nvSpPr>
          <p:spPr>
            <a:xfrm>
              <a:off x="2763162" y="2774893"/>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2" name="Rectangle 141">
              <a:extLst>
                <a:ext uri="{FF2B5EF4-FFF2-40B4-BE49-F238E27FC236}">
                  <a16:creationId xmlns:a16="http://schemas.microsoft.com/office/drawing/2014/main" id="{B33C5EA1-C9C7-D604-C6EB-C79DD3D4FF00}"/>
                </a:ext>
              </a:extLst>
            </p:cNvPr>
            <p:cNvSpPr/>
            <p:nvPr/>
          </p:nvSpPr>
          <p:spPr>
            <a:xfrm>
              <a:off x="736027"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3" name="Rectangle 142">
              <a:extLst>
                <a:ext uri="{FF2B5EF4-FFF2-40B4-BE49-F238E27FC236}">
                  <a16:creationId xmlns:a16="http://schemas.microsoft.com/office/drawing/2014/main" id="{3AA1FC4D-A133-B7D8-491F-D5859BDD2600}"/>
                </a:ext>
              </a:extLst>
            </p:cNvPr>
            <p:cNvSpPr/>
            <p:nvPr/>
          </p:nvSpPr>
          <p:spPr>
            <a:xfrm>
              <a:off x="1025618"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4" name="Rectangle 143">
              <a:extLst>
                <a:ext uri="{FF2B5EF4-FFF2-40B4-BE49-F238E27FC236}">
                  <a16:creationId xmlns:a16="http://schemas.microsoft.com/office/drawing/2014/main" id="{2CB17BC9-C1BB-0623-F4A1-D9E295F949E1}"/>
                </a:ext>
              </a:extLst>
            </p:cNvPr>
            <p:cNvSpPr/>
            <p:nvPr/>
          </p:nvSpPr>
          <p:spPr>
            <a:xfrm>
              <a:off x="1315209"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5" name="Rectangle 144">
              <a:extLst>
                <a:ext uri="{FF2B5EF4-FFF2-40B4-BE49-F238E27FC236}">
                  <a16:creationId xmlns:a16="http://schemas.microsoft.com/office/drawing/2014/main" id="{DC3B49D5-8C54-9AD1-F794-FFC998B00E9F}"/>
                </a:ext>
              </a:extLst>
            </p:cNvPr>
            <p:cNvSpPr/>
            <p:nvPr/>
          </p:nvSpPr>
          <p:spPr>
            <a:xfrm>
              <a:off x="1604799"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6" name="Rectangle 145">
              <a:extLst>
                <a:ext uri="{FF2B5EF4-FFF2-40B4-BE49-F238E27FC236}">
                  <a16:creationId xmlns:a16="http://schemas.microsoft.com/office/drawing/2014/main" id="{BDCF0876-9850-7C1E-1C7C-9056F16C51B9}"/>
                </a:ext>
              </a:extLst>
            </p:cNvPr>
            <p:cNvSpPr/>
            <p:nvPr/>
          </p:nvSpPr>
          <p:spPr>
            <a:xfrm>
              <a:off x="1894390"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7" name="Rectangle 146">
              <a:extLst>
                <a:ext uri="{FF2B5EF4-FFF2-40B4-BE49-F238E27FC236}">
                  <a16:creationId xmlns:a16="http://schemas.microsoft.com/office/drawing/2014/main" id="{57C40F1C-38E8-2AEE-457B-B0CEFD5ACD9B}"/>
                </a:ext>
              </a:extLst>
            </p:cNvPr>
            <p:cNvSpPr/>
            <p:nvPr/>
          </p:nvSpPr>
          <p:spPr>
            <a:xfrm>
              <a:off x="2183981"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8" name="Rectangle 147">
              <a:extLst>
                <a:ext uri="{FF2B5EF4-FFF2-40B4-BE49-F238E27FC236}">
                  <a16:creationId xmlns:a16="http://schemas.microsoft.com/office/drawing/2014/main" id="{997D992B-1D39-C089-BC6A-446A4034EE77}"/>
                </a:ext>
              </a:extLst>
            </p:cNvPr>
            <p:cNvSpPr/>
            <p:nvPr/>
          </p:nvSpPr>
          <p:spPr>
            <a:xfrm>
              <a:off x="2473571"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49" name="Rectangle 148">
              <a:extLst>
                <a:ext uri="{FF2B5EF4-FFF2-40B4-BE49-F238E27FC236}">
                  <a16:creationId xmlns:a16="http://schemas.microsoft.com/office/drawing/2014/main" id="{E0585BD1-3644-3B80-06D2-D58D4670699F}"/>
                </a:ext>
              </a:extLst>
            </p:cNvPr>
            <p:cNvSpPr/>
            <p:nvPr/>
          </p:nvSpPr>
          <p:spPr>
            <a:xfrm>
              <a:off x="2763162" y="306448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0" name="Rectangle 149">
              <a:extLst>
                <a:ext uri="{FF2B5EF4-FFF2-40B4-BE49-F238E27FC236}">
                  <a16:creationId xmlns:a16="http://schemas.microsoft.com/office/drawing/2014/main" id="{712F6AEA-6093-1738-D147-2C6CDC901CB8}"/>
                </a:ext>
              </a:extLst>
            </p:cNvPr>
            <p:cNvSpPr/>
            <p:nvPr/>
          </p:nvSpPr>
          <p:spPr>
            <a:xfrm>
              <a:off x="736027"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1" name="Rectangle 150">
              <a:extLst>
                <a:ext uri="{FF2B5EF4-FFF2-40B4-BE49-F238E27FC236}">
                  <a16:creationId xmlns:a16="http://schemas.microsoft.com/office/drawing/2014/main" id="{25AE5EA1-2134-8329-BBCB-06BB90F35D81}"/>
                </a:ext>
              </a:extLst>
            </p:cNvPr>
            <p:cNvSpPr/>
            <p:nvPr/>
          </p:nvSpPr>
          <p:spPr>
            <a:xfrm>
              <a:off x="1025618"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2" name="Rectangle 151">
              <a:extLst>
                <a:ext uri="{FF2B5EF4-FFF2-40B4-BE49-F238E27FC236}">
                  <a16:creationId xmlns:a16="http://schemas.microsoft.com/office/drawing/2014/main" id="{486A1374-06DB-1B80-3764-FD2808E83B33}"/>
                </a:ext>
              </a:extLst>
            </p:cNvPr>
            <p:cNvSpPr/>
            <p:nvPr/>
          </p:nvSpPr>
          <p:spPr>
            <a:xfrm>
              <a:off x="1315209"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3" name="Rectangle 152">
              <a:extLst>
                <a:ext uri="{FF2B5EF4-FFF2-40B4-BE49-F238E27FC236}">
                  <a16:creationId xmlns:a16="http://schemas.microsoft.com/office/drawing/2014/main" id="{F35D17D1-FB93-C18F-5A5B-58A82B52CCB4}"/>
                </a:ext>
              </a:extLst>
            </p:cNvPr>
            <p:cNvSpPr/>
            <p:nvPr/>
          </p:nvSpPr>
          <p:spPr>
            <a:xfrm>
              <a:off x="1604799"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4" name="Rectangle 153">
              <a:extLst>
                <a:ext uri="{FF2B5EF4-FFF2-40B4-BE49-F238E27FC236}">
                  <a16:creationId xmlns:a16="http://schemas.microsoft.com/office/drawing/2014/main" id="{93CC0974-9249-E97D-68B7-57E624620259}"/>
                </a:ext>
              </a:extLst>
            </p:cNvPr>
            <p:cNvSpPr/>
            <p:nvPr/>
          </p:nvSpPr>
          <p:spPr>
            <a:xfrm>
              <a:off x="1894390"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5" name="Rectangle 154">
              <a:extLst>
                <a:ext uri="{FF2B5EF4-FFF2-40B4-BE49-F238E27FC236}">
                  <a16:creationId xmlns:a16="http://schemas.microsoft.com/office/drawing/2014/main" id="{1C25102D-BA9E-EE57-A84A-F6611FD05AB1}"/>
                </a:ext>
              </a:extLst>
            </p:cNvPr>
            <p:cNvSpPr/>
            <p:nvPr/>
          </p:nvSpPr>
          <p:spPr>
            <a:xfrm>
              <a:off x="2183981"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6" name="Rectangle 155">
              <a:extLst>
                <a:ext uri="{FF2B5EF4-FFF2-40B4-BE49-F238E27FC236}">
                  <a16:creationId xmlns:a16="http://schemas.microsoft.com/office/drawing/2014/main" id="{03EC86BE-7414-929E-4F21-2048444E2243}"/>
                </a:ext>
              </a:extLst>
            </p:cNvPr>
            <p:cNvSpPr/>
            <p:nvPr/>
          </p:nvSpPr>
          <p:spPr>
            <a:xfrm>
              <a:off x="2473571"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7" name="Rectangle 156">
              <a:extLst>
                <a:ext uri="{FF2B5EF4-FFF2-40B4-BE49-F238E27FC236}">
                  <a16:creationId xmlns:a16="http://schemas.microsoft.com/office/drawing/2014/main" id="{F405C4C5-9F25-B87D-B72B-31B99D9C76A6}"/>
                </a:ext>
              </a:extLst>
            </p:cNvPr>
            <p:cNvSpPr/>
            <p:nvPr/>
          </p:nvSpPr>
          <p:spPr>
            <a:xfrm>
              <a:off x="2763162" y="3354074"/>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8" name="Rectangle 157">
              <a:extLst>
                <a:ext uri="{FF2B5EF4-FFF2-40B4-BE49-F238E27FC236}">
                  <a16:creationId xmlns:a16="http://schemas.microsoft.com/office/drawing/2014/main" id="{B9F2C133-19F6-CC23-3C38-8236A1B83096}"/>
                </a:ext>
              </a:extLst>
            </p:cNvPr>
            <p:cNvSpPr/>
            <p:nvPr/>
          </p:nvSpPr>
          <p:spPr>
            <a:xfrm>
              <a:off x="736027"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59" name="Rectangle 158">
              <a:extLst>
                <a:ext uri="{FF2B5EF4-FFF2-40B4-BE49-F238E27FC236}">
                  <a16:creationId xmlns:a16="http://schemas.microsoft.com/office/drawing/2014/main" id="{32B51838-C03F-DFBA-42D0-86F8414D1A5D}"/>
                </a:ext>
              </a:extLst>
            </p:cNvPr>
            <p:cNvSpPr/>
            <p:nvPr/>
          </p:nvSpPr>
          <p:spPr>
            <a:xfrm>
              <a:off x="1025618"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0" name="Rectangle 159">
              <a:extLst>
                <a:ext uri="{FF2B5EF4-FFF2-40B4-BE49-F238E27FC236}">
                  <a16:creationId xmlns:a16="http://schemas.microsoft.com/office/drawing/2014/main" id="{02000B71-C4EF-D696-51A3-7C698D29406F}"/>
                </a:ext>
              </a:extLst>
            </p:cNvPr>
            <p:cNvSpPr/>
            <p:nvPr/>
          </p:nvSpPr>
          <p:spPr>
            <a:xfrm>
              <a:off x="1315209"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1" name="Rectangle 160">
              <a:extLst>
                <a:ext uri="{FF2B5EF4-FFF2-40B4-BE49-F238E27FC236}">
                  <a16:creationId xmlns:a16="http://schemas.microsoft.com/office/drawing/2014/main" id="{F0C4435D-ADA1-95E7-65D0-5EEC318BFC18}"/>
                </a:ext>
              </a:extLst>
            </p:cNvPr>
            <p:cNvSpPr/>
            <p:nvPr/>
          </p:nvSpPr>
          <p:spPr>
            <a:xfrm>
              <a:off x="1604799"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2" name="Rectangle 161">
              <a:extLst>
                <a:ext uri="{FF2B5EF4-FFF2-40B4-BE49-F238E27FC236}">
                  <a16:creationId xmlns:a16="http://schemas.microsoft.com/office/drawing/2014/main" id="{AECF48B3-7AAA-FD17-E9B8-E62611AD7743}"/>
                </a:ext>
              </a:extLst>
            </p:cNvPr>
            <p:cNvSpPr/>
            <p:nvPr/>
          </p:nvSpPr>
          <p:spPr>
            <a:xfrm>
              <a:off x="1894390"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3" name="Rectangle 162">
              <a:extLst>
                <a:ext uri="{FF2B5EF4-FFF2-40B4-BE49-F238E27FC236}">
                  <a16:creationId xmlns:a16="http://schemas.microsoft.com/office/drawing/2014/main" id="{51FBC4B5-CD01-0DB1-C7E3-3FBB179649A7}"/>
                </a:ext>
              </a:extLst>
            </p:cNvPr>
            <p:cNvSpPr/>
            <p:nvPr/>
          </p:nvSpPr>
          <p:spPr>
            <a:xfrm>
              <a:off x="2183981"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4" name="Rectangle 163">
              <a:extLst>
                <a:ext uri="{FF2B5EF4-FFF2-40B4-BE49-F238E27FC236}">
                  <a16:creationId xmlns:a16="http://schemas.microsoft.com/office/drawing/2014/main" id="{42AC83EC-14E2-F317-EE37-B0F8C02D83CE}"/>
                </a:ext>
              </a:extLst>
            </p:cNvPr>
            <p:cNvSpPr/>
            <p:nvPr/>
          </p:nvSpPr>
          <p:spPr>
            <a:xfrm>
              <a:off x="2473571"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5" name="Rectangle 164">
              <a:extLst>
                <a:ext uri="{FF2B5EF4-FFF2-40B4-BE49-F238E27FC236}">
                  <a16:creationId xmlns:a16="http://schemas.microsoft.com/office/drawing/2014/main" id="{BF6AE5FC-5A97-03C5-6BA5-8A0AFAA29EBC}"/>
                </a:ext>
              </a:extLst>
            </p:cNvPr>
            <p:cNvSpPr/>
            <p:nvPr/>
          </p:nvSpPr>
          <p:spPr>
            <a:xfrm>
              <a:off x="2763162" y="3643665"/>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6" name="Rectangle 165">
              <a:extLst>
                <a:ext uri="{FF2B5EF4-FFF2-40B4-BE49-F238E27FC236}">
                  <a16:creationId xmlns:a16="http://schemas.microsoft.com/office/drawing/2014/main" id="{DC6BF4AD-7366-555B-64A1-3DF9BEAEB3FA}"/>
                </a:ext>
              </a:extLst>
            </p:cNvPr>
            <p:cNvSpPr/>
            <p:nvPr/>
          </p:nvSpPr>
          <p:spPr>
            <a:xfrm>
              <a:off x="736027"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7" name="Rectangle 166">
              <a:extLst>
                <a:ext uri="{FF2B5EF4-FFF2-40B4-BE49-F238E27FC236}">
                  <a16:creationId xmlns:a16="http://schemas.microsoft.com/office/drawing/2014/main" id="{94A1546A-C654-970C-32AC-8D4A99861E35}"/>
                </a:ext>
              </a:extLst>
            </p:cNvPr>
            <p:cNvSpPr/>
            <p:nvPr/>
          </p:nvSpPr>
          <p:spPr>
            <a:xfrm>
              <a:off x="1025618"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8" name="Rectangle 167">
              <a:extLst>
                <a:ext uri="{FF2B5EF4-FFF2-40B4-BE49-F238E27FC236}">
                  <a16:creationId xmlns:a16="http://schemas.microsoft.com/office/drawing/2014/main" id="{15055C4C-090A-0ED0-4AAC-4FB6070299A0}"/>
                </a:ext>
              </a:extLst>
            </p:cNvPr>
            <p:cNvSpPr/>
            <p:nvPr/>
          </p:nvSpPr>
          <p:spPr>
            <a:xfrm>
              <a:off x="1315209"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69" name="Rectangle 168">
              <a:extLst>
                <a:ext uri="{FF2B5EF4-FFF2-40B4-BE49-F238E27FC236}">
                  <a16:creationId xmlns:a16="http://schemas.microsoft.com/office/drawing/2014/main" id="{01172F73-ADF3-D4C2-2117-E451C53445F5}"/>
                </a:ext>
              </a:extLst>
            </p:cNvPr>
            <p:cNvSpPr/>
            <p:nvPr/>
          </p:nvSpPr>
          <p:spPr>
            <a:xfrm>
              <a:off x="1604799"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0" name="Rectangle 169">
              <a:extLst>
                <a:ext uri="{FF2B5EF4-FFF2-40B4-BE49-F238E27FC236}">
                  <a16:creationId xmlns:a16="http://schemas.microsoft.com/office/drawing/2014/main" id="{8327005D-DFE4-3687-68AD-A796FB27B404}"/>
                </a:ext>
              </a:extLst>
            </p:cNvPr>
            <p:cNvSpPr/>
            <p:nvPr/>
          </p:nvSpPr>
          <p:spPr>
            <a:xfrm>
              <a:off x="1894390"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1" name="Rectangle 170">
              <a:extLst>
                <a:ext uri="{FF2B5EF4-FFF2-40B4-BE49-F238E27FC236}">
                  <a16:creationId xmlns:a16="http://schemas.microsoft.com/office/drawing/2014/main" id="{5828ED12-80A6-FB2D-D7B2-8B2667C3F903}"/>
                </a:ext>
              </a:extLst>
            </p:cNvPr>
            <p:cNvSpPr/>
            <p:nvPr/>
          </p:nvSpPr>
          <p:spPr>
            <a:xfrm>
              <a:off x="2183981"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2" name="Rectangle 171">
              <a:extLst>
                <a:ext uri="{FF2B5EF4-FFF2-40B4-BE49-F238E27FC236}">
                  <a16:creationId xmlns:a16="http://schemas.microsoft.com/office/drawing/2014/main" id="{94A84582-6C8B-A717-969A-DB82BADF02EA}"/>
                </a:ext>
              </a:extLst>
            </p:cNvPr>
            <p:cNvSpPr/>
            <p:nvPr/>
          </p:nvSpPr>
          <p:spPr>
            <a:xfrm>
              <a:off x="2473571"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3" name="Rectangle 172">
              <a:extLst>
                <a:ext uri="{FF2B5EF4-FFF2-40B4-BE49-F238E27FC236}">
                  <a16:creationId xmlns:a16="http://schemas.microsoft.com/office/drawing/2014/main" id="{8085BB15-4A45-5024-78CD-6303F4076E99}"/>
                </a:ext>
              </a:extLst>
            </p:cNvPr>
            <p:cNvSpPr/>
            <p:nvPr/>
          </p:nvSpPr>
          <p:spPr>
            <a:xfrm>
              <a:off x="2763162" y="3933256"/>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4" name="Rectangle 173">
              <a:extLst>
                <a:ext uri="{FF2B5EF4-FFF2-40B4-BE49-F238E27FC236}">
                  <a16:creationId xmlns:a16="http://schemas.microsoft.com/office/drawing/2014/main" id="{E95E29FE-72CC-B016-4566-BDA43892CAB4}"/>
                </a:ext>
              </a:extLst>
            </p:cNvPr>
            <p:cNvSpPr/>
            <p:nvPr/>
          </p:nvSpPr>
          <p:spPr>
            <a:xfrm>
              <a:off x="736027"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5" name="Rectangle 174">
              <a:extLst>
                <a:ext uri="{FF2B5EF4-FFF2-40B4-BE49-F238E27FC236}">
                  <a16:creationId xmlns:a16="http://schemas.microsoft.com/office/drawing/2014/main" id="{A882485D-2919-77D8-FDA2-84DA60774B71}"/>
                </a:ext>
              </a:extLst>
            </p:cNvPr>
            <p:cNvSpPr/>
            <p:nvPr/>
          </p:nvSpPr>
          <p:spPr>
            <a:xfrm>
              <a:off x="1025618"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6" name="Rectangle 175">
              <a:extLst>
                <a:ext uri="{FF2B5EF4-FFF2-40B4-BE49-F238E27FC236}">
                  <a16:creationId xmlns:a16="http://schemas.microsoft.com/office/drawing/2014/main" id="{F7B34ECC-9370-E5F7-E395-17D500BE444E}"/>
                </a:ext>
              </a:extLst>
            </p:cNvPr>
            <p:cNvSpPr/>
            <p:nvPr/>
          </p:nvSpPr>
          <p:spPr>
            <a:xfrm>
              <a:off x="1315209"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7" name="Rectangle 176">
              <a:extLst>
                <a:ext uri="{FF2B5EF4-FFF2-40B4-BE49-F238E27FC236}">
                  <a16:creationId xmlns:a16="http://schemas.microsoft.com/office/drawing/2014/main" id="{3D4DD403-E85D-BD8F-DEB2-7B4A1BCD817D}"/>
                </a:ext>
              </a:extLst>
            </p:cNvPr>
            <p:cNvSpPr/>
            <p:nvPr/>
          </p:nvSpPr>
          <p:spPr>
            <a:xfrm>
              <a:off x="1604799"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8" name="Rectangle 177">
              <a:extLst>
                <a:ext uri="{FF2B5EF4-FFF2-40B4-BE49-F238E27FC236}">
                  <a16:creationId xmlns:a16="http://schemas.microsoft.com/office/drawing/2014/main" id="{8D576BCB-A324-B7C3-B8D1-43402D4EAB28}"/>
                </a:ext>
              </a:extLst>
            </p:cNvPr>
            <p:cNvSpPr/>
            <p:nvPr/>
          </p:nvSpPr>
          <p:spPr>
            <a:xfrm>
              <a:off x="1894390"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79" name="Rectangle 178">
              <a:extLst>
                <a:ext uri="{FF2B5EF4-FFF2-40B4-BE49-F238E27FC236}">
                  <a16:creationId xmlns:a16="http://schemas.microsoft.com/office/drawing/2014/main" id="{239AC45B-B158-5101-9FE8-F046CA48E791}"/>
                </a:ext>
              </a:extLst>
            </p:cNvPr>
            <p:cNvSpPr/>
            <p:nvPr/>
          </p:nvSpPr>
          <p:spPr>
            <a:xfrm>
              <a:off x="2183981"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0" name="Rectangle 179">
              <a:extLst>
                <a:ext uri="{FF2B5EF4-FFF2-40B4-BE49-F238E27FC236}">
                  <a16:creationId xmlns:a16="http://schemas.microsoft.com/office/drawing/2014/main" id="{830CE79D-0952-07F0-33F7-CD951879E847}"/>
                </a:ext>
              </a:extLst>
            </p:cNvPr>
            <p:cNvSpPr/>
            <p:nvPr/>
          </p:nvSpPr>
          <p:spPr>
            <a:xfrm>
              <a:off x="2473571"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1" name="Rectangle 180">
              <a:extLst>
                <a:ext uri="{FF2B5EF4-FFF2-40B4-BE49-F238E27FC236}">
                  <a16:creationId xmlns:a16="http://schemas.microsoft.com/office/drawing/2014/main" id="{1AC1489F-2708-8301-001E-1177DE513BC6}"/>
                </a:ext>
              </a:extLst>
            </p:cNvPr>
            <p:cNvSpPr/>
            <p:nvPr/>
          </p:nvSpPr>
          <p:spPr>
            <a:xfrm>
              <a:off x="2763162" y="4222847"/>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2" name="Rectangle 181">
              <a:extLst>
                <a:ext uri="{FF2B5EF4-FFF2-40B4-BE49-F238E27FC236}">
                  <a16:creationId xmlns:a16="http://schemas.microsoft.com/office/drawing/2014/main" id="{A2A6E024-C9E3-8FDE-BB1F-31985141BF5B}"/>
                </a:ext>
              </a:extLst>
            </p:cNvPr>
            <p:cNvSpPr/>
            <p:nvPr/>
          </p:nvSpPr>
          <p:spPr>
            <a:xfrm>
              <a:off x="736027"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3" name="Rectangle 182">
              <a:extLst>
                <a:ext uri="{FF2B5EF4-FFF2-40B4-BE49-F238E27FC236}">
                  <a16:creationId xmlns:a16="http://schemas.microsoft.com/office/drawing/2014/main" id="{5B451736-40BF-2903-25D8-3D06507F59C8}"/>
                </a:ext>
              </a:extLst>
            </p:cNvPr>
            <p:cNvSpPr/>
            <p:nvPr/>
          </p:nvSpPr>
          <p:spPr>
            <a:xfrm>
              <a:off x="1025618"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4" name="Rectangle 183">
              <a:extLst>
                <a:ext uri="{FF2B5EF4-FFF2-40B4-BE49-F238E27FC236}">
                  <a16:creationId xmlns:a16="http://schemas.microsoft.com/office/drawing/2014/main" id="{B8065A1C-E5FE-D490-9AF2-DFD83D786EE9}"/>
                </a:ext>
              </a:extLst>
            </p:cNvPr>
            <p:cNvSpPr/>
            <p:nvPr/>
          </p:nvSpPr>
          <p:spPr>
            <a:xfrm>
              <a:off x="1315209"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5" name="Rectangle 184">
              <a:extLst>
                <a:ext uri="{FF2B5EF4-FFF2-40B4-BE49-F238E27FC236}">
                  <a16:creationId xmlns:a16="http://schemas.microsoft.com/office/drawing/2014/main" id="{938BE4A4-C435-8CC2-EA4E-313C30CDD0C5}"/>
                </a:ext>
              </a:extLst>
            </p:cNvPr>
            <p:cNvSpPr/>
            <p:nvPr/>
          </p:nvSpPr>
          <p:spPr>
            <a:xfrm>
              <a:off x="1604799"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6" name="Rectangle 185">
              <a:extLst>
                <a:ext uri="{FF2B5EF4-FFF2-40B4-BE49-F238E27FC236}">
                  <a16:creationId xmlns:a16="http://schemas.microsoft.com/office/drawing/2014/main" id="{789AE5D4-6134-2CC7-0AC5-36EC977F09F5}"/>
                </a:ext>
              </a:extLst>
            </p:cNvPr>
            <p:cNvSpPr/>
            <p:nvPr/>
          </p:nvSpPr>
          <p:spPr>
            <a:xfrm>
              <a:off x="1894390"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7" name="Rectangle 186">
              <a:extLst>
                <a:ext uri="{FF2B5EF4-FFF2-40B4-BE49-F238E27FC236}">
                  <a16:creationId xmlns:a16="http://schemas.microsoft.com/office/drawing/2014/main" id="{7E7FC5BD-ABE0-350C-808F-62D70BBC6C0B}"/>
                </a:ext>
              </a:extLst>
            </p:cNvPr>
            <p:cNvSpPr/>
            <p:nvPr/>
          </p:nvSpPr>
          <p:spPr>
            <a:xfrm>
              <a:off x="2183981"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8" name="Rectangle 187">
              <a:extLst>
                <a:ext uri="{FF2B5EF4-FFF2-40B4-BE49-F238E27FC236}">
                  <a16:creationId xmlns:a16="http://schemas.microsoft.com/office/drawing/2014/main" id="{8DC9EE15-EDEB-A01D-971B-3DE3FAB1C86E}"/>
                </a:ext>
              </a:extLst>
            </p:cNvPr>
            <p:cNvSpPr/>
            <p:nvPr/>
          </p:nvSpPr>
          <p:spPr>
            <a:xfrm>
              <a:off x="2473571"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89" name="Rectangle 188">
              <a:extLst>
                <a:ext uri="{FF2B5EF4-FFF2-40B4-BE49-F238E27FC236}">
                  <a16:creationId xmlns:a16="http://schemas.microsoft.com/office/drawing/2014/main" id="{EBDEA277-EA0C-5CA6-80F8-569F2941D761}"/>
                </a:ext>
              </a:extLst>
            </p:cNvPr>
            <p:cNvSpPr/>
            <p:nvPr/>
          </p:nvSpPr>
          <p:spPr>
            <a:xfrm>
              <a:off x="2763162" y="464732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0" name="Rectangle 189">
              <a:extLst>
                <a:ext uri="{FF2B5EF4-FFF2-40B4-BE49-F238E27FC236}">
                  <a16:creationId xmlns:a16="http://schemas.microsoft.com/office/drawing/2014/main" id="{256FEA66-76E0-8C61-C6CB-11A70A158D6F}"/>
                </a:ext>
              </a:extLst>
            </p:cNvPr>
            <p:cNvSpPr/>
            <p:nvPr/>
          </p:nvSpPr>
          <p:spPr>
            <a:xfrm>
              <a:off x="736027"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1" name="Rectangle 190">
              <a:extLst>
                <a:ext uri="{FF2B5EF4-FFF2-40B4-BE49-F238E27FC236}">
                  <a16:creationId xmlns:a16="http://schemas.microsoft.com/office/drawing/2014/main" id="{82F3ADDF-2112-88B9-AFE8-8EEBD241848D}"/>
                </a:ext>
              </a:extLst>
            </p:cNvPr>
            <p:cNvSpPr/>
            <p:nvPr/>
          </p:nvSpPr>
          <p:spPr>
            <a:xfrm>
              <a:off x="1025618"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2" name="Rectangle 191">
              <a:extLst>
                <a:ext uri="{FF2B5EF4-FFF2-40B4-BE49-F238E27FC236}">
                  <a16:creationId xmlns:a16="http://schemas.microsoft.com/office/drawing/2014/main" id="{10DB2256-AB58-C066-4018-18653AA9DD15}"/>
                </a:ext>
              </a:extLst>
            </p:cNvPr>
            <p:cNvSpPr/>
            <p:nvPr/>
          </p:nvSpPr>
          <p:spPr>
            <a:xfrm>
              <a:off x="1315209"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3" name="Rectangle 192">
              <a:extLst>
                <a:ext uri="{FF2B5EF4-FFF2-40B4-BE49-F238E27FC236}">
                  <a16:creationId xmlns:a16="http://schemas.microsoft.com/office/drawing/2014/main" id="{99E79497-B8FC-91D4-6D21-A29758BB6D24}"/>
                </a:ext>
              </a:extLst>
            </p:cNvPr>
            <p:cNvSpPr/>
            <p:nvPr/>
          </p:nvSpPr>
          <p:spPr>
            <a:xfrm>
              <a:off x="1604799"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4" name="Rectangle 193">
              <a:extLst>
                <a:ext uri="{FF2B5EF4-FFF2-40B4-BE49-F238E27FC236}">
                  <a16:creationId xmlns:a16="http://schemas.microsoft.com/office/drawing/2014/main" id="{A84D0B0F-07A7-8EFF-D213-BA1A71F8E9C9}"/>
                </a:ext>
              </a:extLst>
            </p:cNvPr>
            <p:cNvSpPr/>
            <p:nvPr/>
          </p:nvSpPr>
          <p:spPr>
            <a:xfrm>
              <a:off x="1894390"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5" name="Rectangle 194">
              <a:extLst>
                <a:ext uri="{FF2B5EF4-FFF2-40B4-BE49-F238E27FC236}">
                  <a16:creationId xmlns:a16="http://schemas.microsoft.com/office/drawing/2014/main" id="{25E9C822-759E-80F8-2430-44A6DBF78F49}"/>
                </a:ext>
              </a:extLst>
            </p:cNvPr>
            <p:cNvSpPr/>
            <p:nvPr/>
          </p:nvSpPr>
          <p:spPr>
            <a:xfrm>
              <a:off x="2183981"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6" name="Rectangle 195">
              <a:extLst>
                <a:ext uri="{FF2B5EF4-FFF2-40B4-BE49-F238E27FC236}">
                  <a16:creationId xmlns:a16="http://schemas.microsoft.com/office/drawing/2014/main" id="{C1405D66-80B6-1D83-6D37-D242C43D474C}"/>
                </a:ext>
              </a:extLst>
            </p:cNvPr>
            <p:cNvSpPr/>
            <p:nvPr/>
          </p:nvSpPr>
          <p:spPr>
            <a:xfrm>
              <a:off x="2473571"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7" name="Rectangle 196">
              <a:extLst>
                <a:ext uri="{FF2B5EF4-FFF2-40B4-BE49-F238E27FC236}">
                  <a16:creationId xmlns:a16="http://schemas.microsoft.com/office/drawing/2014/main" id="{6863266F-5B74-B3D2-366D-C7B1D813B604}"/>
                </a:ext>
              </a:extLst>
            </p:cNvPr>
            <p:cNvSpPr/>
            <p:nvPr/>
          </p:nvSpPr>
          <p:spPr>
            <a:xfrm>
              <a:off x="2763162" y="177123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8" name="Rectangle 197">
              <a:extLst>
                <a:ext uri="{FF2B5EF4-FFF2-40B4-BE49-F238E27FC236}">
                  <a16:creationId xmlns:a16="http://schemas.microsoft.com/office/drawing/2014/main" id="{80A8600C-EAB6-181F-27A9-1DFD4394E99A}"/>
                </a:ext>
              </a:extLst>
            </p:cNvPr>
            <p:cNvSpPr/>
            <p:nvPr/>
          </p:nvSpPr>
          <p:spPr>
            <a:xfrm>
              <a:off x="301641" y="219571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199" name="Rectangle 198">
              <a:extLst>
                <a:ext uri="{FF2B5EF4-FFF2-40B4-BE49-F238E27FC236}">
                  <a16:creationId xmlns:a16="http://schemas.microsoft.com/office/drawing/2014/main" id="{5B38CAF9-FE19-5F8F-568D-C36450595EC5}"/>
                </a:ext>
              </a:extLst>
            </p:cNvPr>
            <p:cNvSpPr/>
            <p:nvPr/>
          </p:nvSpPr>
          <p:spPr>
            <a:xfrm>
              <a:off x="301641" y="248530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0" name="Rectangle 199">
              <a:extLst>
                <a:ext uri="{FF2B5EF4-FFF2-40B4-BE49-F238E27FC236}">
                  <a16:creationId xmlns:a16="http://schemas.microsoft.com/office/drawing/2014/main" id="{7D5BAEEE-E3BC-F275-D433-C773113210F7}"/>
                </a:ext>
              </a:extLst>
            </p:cNvPr>
            <p:cNvSpPr/>
            <p:nvPr/>
          </p:nvSpPr>
          <p:spPr>
            <a:xfrm>
              <a:off x="301641" y="277489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1" name="Rectangle 200">
              <a:extLst>
                <a:ext uri="{FF2B5EF4-FFF2-40B4-BE49-F238E27FC236}">
                  <a16:creationId xmlns:a16="http://schemas.microsoft.com/office/drawing/2014/main" id="{BA9148AA-CD73-8109-A176-93A912A172B2}"/>
                </a:ext>
              </a:extLst>
            </p:cNvPr>
            <p:cNvSpPr/>
            <p:nvPr/>
          </p:nvSpPr>
          <p:spPr>
            <a:xfrm>
              <a:off x="301641" y="306448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2" name="Rectangle 201">
              <a:extLst>
                <a:ext uri="{FF2B5EF4-FFF2-40B4-BE49-F238E27FC236}">
                  <a16:creationId xmlns:a16="http://schemas.microsoft.com/office/drawing/2014/main" id="{07BDF4DE-B7D2-7DFB-ED08-2B6C39A44C6E}"/>
                </a:ext>
              </a:extLst>
            </p:cNvPr>
            <p:cNvSpPr/>
            <p:nvPr/>
          </p:nvSpPr>
          <p:spPr>
            <a:xfrm>
              <a:off x="301641" y="335407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3" name="Rectangle 202">
              <a:extLst>
                <a:ext uri="{FF2B5EF4-FFF2-40B4-BE49-F238E27FC236}">
                  <a16:creationId xmlns:a16="http://schemas.microsoft.com/office/drawing/2014/main" id="{919D6474-D56D-41C2-7D25-AF88324DF654}"/>
                </a:ext>
              </a:extLst>
            </p:cNvPr>
            <p:cNvSpPr/>
            <p:nvPr/>
          </p:nvSpPr>
          <p:spPr>
            <a:xfrm>
              <a:off x="301641" y="364366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4" name="Rectangle 203">
              <a:extLst>
                <a:ext uri="{FF2B5EF4-FFF2-40B4-BE49-F238E27FC236}">
                  <a16:creationId xmlns:a16="http://schemas.microsoft.com/office/drawing/2014/main" id="{EA6D2F42-B601-5E84-1745-641B28E8D5CE}"/>
                </a:ext>
              </a:extLst>
            </p:cNvPr>
            <p:cNvSpPr/>
            <p:nvPr/>
          </p:nvSpPr>
          <p:spPr>
            <a:xfrm>
              <a:off x="301641" y="393325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5" name="Rectangle 204">
              <a:extLst>
                <a:ext uri="{FF2B5EF4-FFF2-40B4-BE49-F238E27FC236}">
                  <a16:creationId xmlns:a16="http://schemas.microsoft.com/office/drawing/2014/main" id="{C4327A59-3B8B-5110-F8D6-CCD934AF9C9B}"/>
                </a:ext>
              </a:extLst>
            </p:cNvPr>
            <p:cNvSpPr/>
            <p:nvPr/>
          </p:nvSpPr>
          <p:spPr>
            <a:xfrm>
              <a:off x="301641" y="422284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6" name="Rectangle 205">
              <a:extLst>
                <a:ext uri="{FF2B5EF4-FFF2-40B4-BE49-F238E27FC236}">
                  <a16:creationId xmlns:a16="http://schemas.microsoft.com/office/drawing/2014/main" id="{10D1899D-BC51-CEBA-E06F-6C15FF422A2A}"/>
                </a:ext>
              </a:extLst>
            </p:cNvPr>
            <p:cNvSpPr/>
            <p:nvPr/>
          </p:nvSpPr>
          <p:spPr>
            <a:xfrm>
              <a:off x="3197548" y="219571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7" name="Rectangle 206">
              <a:extLst>
                <a:ext uri="{FF2B5EF4-FFF2-40B4-BE49-F238E27FC236}">
                  <a16:creationId xmlns:a16="http://schemas.microsoft.com/office/drawing/2014/main" id="{BF49B00B-965B-F8D2-432A-16778122B185}"/>
                </a:ext>
              </a:extLst>
            </p:cNvPr>
            <p:cNvSpPr/>
            <p:nvPr/>
          </p:nvSpPr>
          <p:spPr>
            <a:xfrm>
              <a:off x="3197548" y="2485302"/>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8" name="Rectangle 207">
              <a:extLst>
                <a:ext uri="{FF2B5EF4-FFF2-40B4-BE49-F238E27FC236}">
                  <a16:creationId xmlns:a16="http://schemas.microsoft.com/office/drawing/2014/main" id="{62465171-3D68-2EC6-E8F6-4C30FFA84F84}"/>
                </a:ext>
              </a:extLst>
            </p:cNvPr>
            <p:cNvSpPr/>
            <p:nvPr/>
          </p:nvSpPr>
          <p:spPr>
            <a:xfrm>
              <a:off x="3197548" y="2774893"/>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09" name="Rectangle 208">
              <a:extLst>
                <a:ext uri="{FF2B5EF4-FFF2-40B4-BE49-F238E27FC236}">
                  <a16:creationId xmlns:a16="http://schemas.microsoft.com/office/drawing/2014/main" id="{54B662AE-59E3-FF54-F671-58BE2C004457}"/>
                </a:ext>
              </a:extLst>
            </p:cNvPr>
            <p:cNvSpPr/>
            <p:nvPr/>
          </p:nvSpPr>
          <p:spPr>
            <a:xfrm>
              <a:off x="3197548" y="306448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0" name="Rectangle 209">
              <a:extLst>
                <a:ext uri="{FF2B5EF4-FFF2-40B4-BE49-F238E27FC236}">
                  <a16:creationId xmlns:a16="http://schemas.microsoft.com/office/drawing/2014/main" id="{2957315E-E0A4-6C28-7298-64115E431BD2}"/>
                </a:ext>
              </a:extLst>
            </p:cNvPr>
            <p:cNvSpPr/>
            <p:nvPr/>
          </p:nvSpPr>
          <p:spPr>
            <a:xfrm>
              <a:off x="3197548" y="3354074"/>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1" name="Rectangle 210">
              <a:extLst>
                <a:ext uri="{FF2B5EF4-FFF2-40B4-BE49-F238E27FC236}">
                  <a16:creationId xmlns:a16="http://schemas.microsoft.com/office/drawing/2014/main" id="{32898FB1-CC6A-482E-15DA-50814F374619}"/>
                </a:ext>
              </a:extLst>
            </p:cNvPr>
            <p:cNvSpPr/>
            <p:nvPr/>
          </p:nvSpPr>
          <p:spPr>
            <a:xfrm>
              <a:off x="3197548" y="3643665"/>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2" name="Rectangle 211">
              <a:extLst>
                <a:ext uri="{FF2B5EF4-FFF2-40B4-BE49-F238E27FC236}">
                  <a16:creationId xmlns:a16="http://schemas.microsoft.com/office/drawing/2014/main" id="{ABAD7F75-0FE1-B571-4F57-805ED2427C6E}"/>
                </a:ext>
              </a:extLst>
            </p:cNvPr>
            <p:cNvSpPr/>
            <p:nvPr/>
          </p:nvSpPr>
          <p:spPr>
            <a:xfrm>
              <a:off x="3197548" y="3933256"/>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3" name="Rectangle 212">
              <a:extLst>
                <a:ext uri="{FF2B5EF4-FFF2-40B4-BE49-F238E27FC236}">
                  <a16:creationId xmlns:a16="http://schemas.microsoft.com/office/drawing/2014/main" id="{06392E3C-D5D3-6DC9-30B5-81618E5C093D}"/>
                </a:ext>
              </a:extLst>
            </p:cNvPr>
            <p:cNvSpPr/>
            <p:nvPr/>
          </p:nvSpPr>
          <p:spPr>
            <a:xfrm>
              <a:off x="3197548" y="4222847"/>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a:p>
          </p:txBody>
        </p:sp>
        <p:sp>
          <p:nvSpPr>
            <p:cNvPr id="214" name="Rectangle 213">
              <a:extLst>
                <a:ext uri="{FF2B5EF4-FFF2-40B4-BE49-F238E27FC236}">
                  <a16:creationId xmlns:a16="http://schemas.microsoft.com/office/drawing/2014/main" id="{9BEACC25-8B87-FE77-24E2-A3FDCBAD14A4}"/>
                </a:ext>
              </a:extLst>
            </p:cNvPr>
            <p:cNvSpPr/>
            <p:nvPr/>
          </p:nvSpPr>
          <p:spPr>
            <a:xfrm>
              <a:off x="1154747" y="5216591"/>
              <a:ext cx="289591" cy="289591"/>
            </a:xfrm>
            <a:prstGeom prst="rect">
              <a:avLst/>
            </a:prstGeom>
            <a:solidFill>
              <a:srgbClr val="B9E6FF"/>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i="1" dirty="0"/>
                <a:t>u</a:t>
              </a:r>
            </a:p>
          </p:txBody>
        </p:sp>
        <p:sp>
          <p:nvSpPr>
            <p:cNvPr id="215" name="Rectangle 214">
              <a:extLst>
                <a:ext uri="{FF2B5EF4-FFF2-40B4-BE49-F238E27FC236}">
                  <a16:creationId xmlns:a16="http://schemas.microsoft.com/office/drawing/2014/main" id="{2CF7BE79-EA2B-3FD6-E4E7-FD98FAFA3312}"/>
                </a:ext>
              </a:extLst>
            </p:cNvPr>
            <p:cNvSpPr/>
            <p:nvPr/>
          </p:nvSpPr>
          <p:spPr>
            <a:xfrm>
              <a:off x="1170413" y="5612180"/>
              <a:ext cx="289591" cy="289591"/>
            </a:xfrm>
            <a:prstGeom prst="rect">
              <a:avLst/>
            </a:prstGeom>
            <a:solidFill>
              <a:srgbClr val="FFA9A3"/>
            </a:solidFill>
            <a:ln w="12700">
              <a:solidFill>
                <a:srgbClr val="7E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i="1" dirty="0"/>
                <a:t>y</a:t>
              </a:r>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5839C015-B6B1-CF7E-3BAB-492A0BC3AF6A}"/>
                    </a:ext>
                  </a:extLst>
                </p:cNvPr>
                <p:cNvSpPr txBox="1"/>
                <p:nvPr/>
              </p:nvSpPr>
              <p:spPr>
                <a:xfrm>
                  <a:off x="1549849" y="5222347"/>
                  <a:ext cx="1321003" cy="246221"/>
                </a:xfrm>
                <a:prstGeom prst="rect">
                  <a:avLst/>
                </a:prstGeom>
                <a:noFill/>
                <a:ln w="127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1600" i="1" smtClean="0">
                            <a:solidFill>
                              <a:srgbClr val="7E6C6C"/>
                            </a:solidFill>
                            <a:latin typeface="Cambria Math" panose="02040503050406030204" pitchFamily="18" charset="0"/>
                            <a:ea typeface="Cambria Math" panose="02040503050406030204" pitchFamily="18" charset="0"/>
                          </a:rPr>
                          <m:t>∈</m:t>
                        </m:r>
                        <m:r>
                          <m:rPr>
                            <m:sty m:val="p"/>
                          </m:rPr>
                          <a:rPr lang="el-GR" sz="1600" i="1" smtClean="0">
                            <a:solidFill>
                              <a:srgbClr val="7E6C6C"/>
                            </a:solidFill>
                            <a:latin typeface="Cambria Math" panose="02040503050406030204" pitchFamily="18" charset="0"/>
                            <a:ea typeface="Cambria Math" panose="02040503050406030204" pitchFamily="18" charset="0"/>
                          </a:rPr>
                          <m:t>Γ</m:t>
                        </m:r>
                        <m:r>
                          <a:rPr lang="en-US" sz="1600" b="0" i="1" smtClean="0">
                            <a:solidFill>
                              <a:srgbClr val="7E6C6C"/>
                            </a:solidFill>
                            <a:latin typeface="Cambria Math" panose="02040503050406030204" pitchFamily="18" charset="0"/>
                            <a:ea typeface="Cambria Math" panose="02040503050406030204" pitchFamily="18" charset="0"/>
                          </a:rPr>
                          <m:t>, </m:t>
                        </m:r>
                        <m:r>
                          <a:rPr lang="en-US" sz="1600" b="0" i="1" smtClean="0">
                            <a:solidFill>
                              <a:srgbClr val="7E6C6C"/>
                            </a:solidFill>
                            <a:latin typeface="Cambria Math" panose="02040503050406030204" pitchFamily="18" charset="0"/>
                            <a:ea typeface="Cambria Math" panose="02040503050406030204" pitchFamily="18" charset="0"/>
                          </a:rPr>
                          <m:t>𝑏𝑜𝑢𝑛𝑑𝑎𝑟𝑦</m:t>
                        </m:r>
                      </m:oMath>
                    </m:oMathPara>
                  </a14:m>
                  <a:endParaRPr lang="en-CH" sz="1600" dirty="0">
                    <a:solidFill>
                      <a:srgbClr val="7E6C6C"/>
                    </a:solidFill>
                  </a:endParaRPr>
                </a:p>
              </p:txBody>
            </p:sp>
          </mc:Choice>
          <mc:Fallback xmlns="">
            <p:sp>
              <p:nvSpPr>
                <p:cNvPr id="216" name="TextBox 215">
                  <a:extLst>
                    <a:ext uri="{FF2B5EF4-FFF2-40B4-BE49-F238E27FC236}">
                      <a16:creationId xmlns:a16="http://schemas.microsoft.com/office/drawing/2014/main" id="{5839C015-B6B1-CF7E-3BAB-492A0BC3AF6A}"/>
                    </a:ext>
                  </a:extLst>
                </p:cNvPr>
                <p:cNvSpPr txBox="1">
                  <a:spLocks noRot="1" noChangeAspect="1" noMove="1" noResize="1" noEditPoints="1" noAdjustHandles="1" noChangeArrowheads="1" noChangeShapeType="1" noTextEdit="1"/>
                </p:cNvSpPr>
                <p:nvPr/>
              </p:nvSpPr>
              <p:spPr>
                <a:xfrm>
                  <a:off x="1549849" y="5222347"/>
                  <a:ext cx="1321003" cy="246221"/>
                </a:xfrm>
                <a:prstGeom prst="rect">
                  <a:avLst/>
                </a:prstGeom>
                <a:blipFill>
                  <a:blip r:embed="rId7"/>
                  <a:stretch>
                    <a:fillRect l="-1887" r="-3774" b="-30000"/>
                  </a:stretch>
                </a:blipFill>
                <a:ln w="12700">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5858C93E-CAD6-1897-1290-ACF75CE069FA}"/>
                    </a:ext>
                  </a:extLst>
                </p:cNvPr>
                <p:cNvSpPr txBox="1"/>
                <p:nvPr/>
              </p:nvSpPr>
              <p:spPr>
                <a:xfrm>
                  <a:off x="1557806" y="5622092"/>
                  <a:ext cx="1146275" cy="246221"/>
                </a:xfrm>
                <a:prstGeom prst="rect">
                  <a:avLst/>
                </a:prstGeom>
                <a:noFill/>
                <a:ln w="127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1600" i="1" smtClean="0">
                            <a:solidFill>
                              <a:srgbClr val="7E6C6C"/>
                            </a:solidFill>
                            <a:latin typeface="Cambria Math" panose="02040503050406030204" pitchFamily="18" charset="0"/>
                            <a:ea typeface="Cambria Math" panose="02040503050406030204" pitchFamily="18" charset="0"/>
                          </a:rPr>
                          <m:t>∈</m:t>
                        </m:r>
                        <m:r>
                          <m:rPr>
                            <m:sty m:val="p"/>
                          </m:rPr>
                          <a:rPr lang="el-GR" sz="1600" i="1" smtClean="0">
                            <a:solidFill>
                              <a:srgbClr val="7E6C6C"/>
                            </a:solidFill>
                            <a:latin typeface="Cambria Math" panose="02040503050406030204" pitchFamily="18" charset="0"/>
                            <a:ea typeface="Cambria Math" panose="02040503050406030204" pitchFamily="18" charset="0"/>
                          </a:rPr>
                          <m:t>Ω</m:t>
                        </m:r>
                        <m:r>
                          <a:rPr lang="en-US" sz="1600" b="0" i="1" smtClean="0">
                            <a:solidFill>
                              <a:srgbClr val="7E6C6C"/>
                            </a:solidFill>
                            <a:latin typeface="Cambria Math" panose="02040503050406030204" pitchFamily="18" charset="0"/>
                            <a:ea typeface="Cambria Math" panose="02040503050406030204" pitchFamily="18" charset="0"/>
                          </a:rPr>
                          <m:t>, </m:t>
                        </m:r>
                        <m:r>
                          <a:rPr lang="en-US" sz="1600" b="0" i="1" smtClean="0">
                            <a:solidFill>
                              <a:srgbClr val="7E6C6C"/>
                            </a:solidFill>
                            <a:latin typeface="Cambria Math" panose="02040503050406030204" pitchFamily="18" charset="0"/>
                            <a:ea typeface="Cambria Math" panose="02040503050406030204" pitchFamily="18" charset="0"/>
                          </a:rPr>
                          <m:t>𝑑𝑜𝑚𝑎𝑖𝑛</m:t>
                        </m:r>
                      </m:oMath>
                    </m:oMathPara>
                  </a14:m>
                  <a:endParaRPr lang="en-CH" sz="1600" dirty="0">
                    <a:solidFill>
                      <a:srgbClr val="7E6C6C"/>
                    </a:solidFill>
                  </a:endParaRPr>
                </a:p>
              </p:txBody>
            </p:sp>
          </mc:Choice>
          <mc:Fallback xmlns="">
            <p:sp>
              <p:nvSpPr>
                <p:cNvPr id="217" name="TextBox 216">
                  <a:extLst>
                    <a:ext uri="{FF2B5EF4-FFF2-40B4-BE49-F238E27FC236}">
                      <a16:creationId xmlns:a16="http://schemas.microsoft.com/office/drawing/2014/main" id="{5858C93E-CAD6-1897-1290-ACF75CE069FA}"/>
                    </a:ext>
                  </a:extLst>
                </p:cNvPr>
                <p:cNvSpPr txBox="1">
                  <a:spLocks noRot="1" noChangeAspect="1" noMove="1" noResize="1" noEditPoints="1" noAdjustHandles="1" noChangeArrowheads="1" noChangeShapeType="1" noTextEdit="1"/>
                </p:cNvSpPr>
                <p:nvPr/>
              </p:nvSpPr>
              <p:spPr>
                <a:xfrm>
                  <a:off x="1557806" y="5622092"/>
                  <a:ext cx="1146275" cy="246221"/>
                </a:xfrm>
                <a:prstGeom prst="rect">
                  <a:avLst/>
                </a:prstGeom>
                <a:blipFill>
                  <a:blip r:embed="rId8"/>
                  <a:stretch>
                    <a:fillRect l="-2174" r="-3261" b="-4762"/>
                  </a:stretch>
                </a:blipFill>
                <a:ln w="12700">
                  <a:noFill/>
                </a:ln>
              </p:spPr>
              <p:txBody>
                <a:bodyPr/>
                <a:lstStyle/>
                <a:p>
                  <a:r>
                    <a:rPr lang="en-CH">
                      <a:noFill/>
                    </a:rPr>
                    <a:t> </a:t>
                  </a:r>
                </a:p>
              </p:txBody>
            </p:sp>
          </mc:Fallback>
        </mc:AlternateContent>
      </p:grpSp>
      <p:sp>
        <p:nvSpPr>
          <p:cNvPr id="218" name="Rectangle 217">
            <a:extLst>
              <a:ext uri="{FF2B5EF4-FFF2-40B4-BE49-F238E27FC236}">
                <a16:creationId xmlns:a16="http://schemas.microsoft.com/office/drawing/2014/main" id="{B3C50575-86BB-95C4-8FDC-D8AE3A3C4007}"/>
              </a:ext>
            </a:extLst>
          </p:cNvPr>
          <p:cNvSpPr/>
          <p:nvPr/>
        </p:nvSpPr>
        <p:spPr>
          <a:xfrm>
            <a:off x="0" y="6528020"/>
            <a:ext cx="6096000" cy="329979"/>
          </a:xfrm>
          <a:prstGeom prst="rect">
            <a:avLst/>
          </a:prstGeom>
          <a:solidFill>
            <a:srgbClr val="B9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Zenin Easa Panthakkalakath</a:t>
            </a:r>
          </a:p>
        </p:txBody>
      </p:sp>
      <p:sp>
        <p:nvSpPr>
          <p:cNvPr id="219" name="Rectangle 218">
            <a:extLst>
              <a:ext uri="{FF2B5EF4-FFF2-40B4-BE49-F238E27FC236}">
                <a16:creationId xmlns:a16="http://schemas.microsoft.com/office/drawing/2014/main" id="{0B5684F4-C429-C2D8-76C5-9ACC2DFC4675}"/>
              </a:ext>
            </a:extLst>
          </p:cNvPr>
          <p:cNvSpPr/>
          <p:nvPr/>
        </p:nvSpPr>
        <p:spPr>
          <a:xfrm>
            <a:off x="6096000" y="6528020"/>
            <a:ext cx="6096000" cy="329979"/>
          </a:xfrm>
          <a:prstGeom prst="rect">
            <a:avLst/>
          </a:prstGeom>
          <a:solidFill>
            <a:srgbClr val="FFA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t>16 June 2023</a:t>
            </a:r>
          </a:p>
        </p:txBody>
      </p:sp>
      <p:sp>
        <p:nvSpPr>
          <p:cNvPr id="4" name="Slide Number Placeholder 3">
            <a:extLst>
              <a:ext uri="{FF2B5EF4-FFF2-40B4-BE49-F238E27FC236}">
                <a16:creationId xmlns:a16="http://schemas.microsoft.com/office/drawing/2014/main" id="{05535F7C-223E-896E-9F09-74E236FD1162}"/>
              </a:ext>
            </a:extLst>
          </p:cNvPr>
          <p:cNvSpPr>
            <a:spLocks noGrp="1"/>
          </p:cNvSpPr>
          <p:nvPr>
            <p:ph type="sldNum" sz="quarter" idx="12"/>
          </p:nvPr>
        </p:nvSpPr>
        <p:spPr/>
        <p:txBody>
          <a:bodyPr/>
          <a:lstStyle/>
          <a:p>
            <a:fld id="{C814EB84-CF03-FB44-8028-0D1802CB39D8}" type="slidenum">
              <a:rPr lang="en-CH" smtClean="0"/>
              <a:t>9</a:t>
            </a:fld>
            <a:endParaRPr lang="en-CH" dirty="0"/>
          </a:p>
        </p:txBody>
      </p:sp>
    </p:spTree>
    <p:extLst>
      <p:ext uri="{BB962C8B-B14F-4D97-AF65-F5344CB8AC3E}">
        <p14:creationId xmlns:p14="http://schemas.microsoft.com/office/powerpoint/2010/main" val="3488320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8103</TotalTime>
  <Words>3035</Words>
  <Application>Microsoft Macintosh PowerPoint</Application>
  <PresentationFormat>Widescreen</PresentationFormat>
  <Paragraphs>553</Paragraphs>
  <Slides>48</Slides>
  <Notes>20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Cambria Math</vt:lpstr>
      <vt:lpstr>CMSS9</vt:lpstr>
      <vt:lpstr>Open Sans</vt:lpstr>
      <vt:lpstr>URWPalladioL</vt:lpstr>
      <vt:lpstr>Office Theme</vt:lpstr>
      <vt:lpstr>Application of Deep and Reinforcement Learning to Boundary Control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everyone! Please ask your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deep learning and reinforcement learning to boundary control problems</dc:title>
  <dc:creator>Panthakkalakath Zenin Easa</dc:creator>
  <cp:lastModifiedBy>Panthakkalakath Zenin Easa</cp:lastModifiedBy>
  <cp:revision>555</cp:revision>
  <dcterms:created xsi:type="dcterms:W3CDTF">2023-06-03T19:04:49Z</dcterms:created>
  <dcterms:modified xsi:type="dcterms:W3CDTF">2023-06-13T23:04:01Z</dcterms:modified>
</cp:coreProperties>
</file>